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71" r:id="rId5"/>
    <p:sldId id="270" r:id="rId6"/>
    <p:sldId id="274" r:id="rId7"/>
    <p:sldId id="273" r:id="rId8"/>
    <p:sldId id="272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AD0"/>
    <a:srgbClr val="F575EC"/>
    <a:srgbClr val="FF8F8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6" autoAdjust="0"/>
    <p:restoredTop sz="90065" autoAdjust="0"/>
  </p:normalViewPr>
  <p:slideViewPr>
    <p:cSldViewPr snapToGrid="0">
      <p:cViewPr varScale="1">
        <p:scale>
          <a:sx n="75" d="100"/>
          <a:sy n="75" d="100"/>
        </p:scale>
        <p:origin x="12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88C07-EB0C-439C-A13E-E24174EBB7C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46BB-7F46-4CE9-ACD4-3670BB03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Divide the children into teams. Ask questions, alternating between teams. When a child correctly answers a question, award his team 1,000 points and have him choose a treasure chest. Click on the treasure chest chosen. If a crown appears, the child wins 100 extra points his team. If an X appears, then they do not get extra points. Tap the arrow key in the bottom to move on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0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8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C7F0-ABCB-4E26-B507-F37CBE90C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DE462-570E-4973-B808-10835A6AE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18E9-73BC-475A-A2EF-B9BCFB1C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A31C-3661-4584-AD29-FE4ADD77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78036-E78A-405B-9609-108D3340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E0A6-6AC9-47E6-A5AE-AE1A9FE9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3ADDF-D44F-4290-B8AA-9E9BB922C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4868-D7D2-4A00-B4C4-D1976C53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6933-9380-4A17-9AC8-3E0D8F50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09A7D-BC66-4FCC-A6B3-4078F58A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4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A29E6-0409-404A-9408-9DE95F50D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223BF-A488-468A-9F79-9A1A24E85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0607D-BD6D-4C15-AB64-5F5A1E61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787A9-AE1B-4BC2-87FD-C02C57E4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1155D-A274-4DE9-9C9C-60EA53A7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C5C4-A7FE-402C-BA76-DF431A0F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1824-3B34-4265-A6B5-C19F5D66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60C5-F4E4-44E6-94F7-607B50F4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1DF5-2B9F-41D9-86BB-468E16FD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A2851-77F4-4973-83BD-1F7E431F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BF71-D76B-4308-A851-CFF9D6D3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B2C02-40E9-46B5-8341-44D14EDA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E4322-C91F-45E1-A3C9-8FD9B63C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0FA9-7929-474A-867D-95D24270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97EE-ADBF-44B6-A8CE-8DE250D9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D71F-B152-4F36-A919-2055A48F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3698-ACEC-48B3-9BF5-2D433B69F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46448-6B11-4579-814C-37DB8632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1C933-25FD-4E12-9A3E-00F83DDC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31F08-44BD-41A0-946B-EE201AA5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4A048-F72A-43E7-9BD7-5CB524A2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E518-68DC-4A6D-BB71-CBC0E399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3B5F-674B-4917-9603-96B3CB680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76623-64BA-465D-A623-CA0DD1AE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27BA7-93C6-4436-AF9B-034D50E3F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38737-3816-478C-92AE-15248FFF1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7F8AA-5741-4EEE-95F1-B2BDFC7A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ACA7D-D80E-46D2-B35F-695AB0A9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5451A-B00E-45E9-853C-758BAEF1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8BBA-A656-4581-8649-83DCBE11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19BCD-5EDB-4D28-B74D-7FC130DA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C1728-E7FE-4979-8FCC-0832EFF6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66A95-11D5-4BAD-AE48-D06A3D2A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2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8A880-4595-41AD-83EA-0088BA7D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F8BEB-5814-4B43-A46F-0BC259B7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9B58B-AB50-4488-8853-7CD3E277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74BA-7F7F-4E9E-86E3-2780B24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05CA-136C-481C-A5B0-57B1D905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C30F9-92C1-4EA7-A8E2-E7790E35D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3CD48-75D4-4EEA-818B-16131D8E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29732-5C51-43C1-82C3-AC964903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E8A12-2B81-416B-ACC4-D892D96C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2999-6486-4F5A-8923-0A304269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B65AA-7751-446D-B115-31921CC2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BE3F0-C04A-4EFD-B1C6-8472B9C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AFA54-9FDB-4A36-BCBE-830E9376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0954B-561F-4CA6-8730-6BED8637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45538-5A1B-46C5-B211-B4C086E6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1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C9647-6687-4E36-9E23-7EAA7790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DA7EA-4DB8-4F79-8CF3-ECC753C57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AABDE-9EA7-46F1-93C2-11A282DE0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BAC3-A286-462C-BF93-1D061EB76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85E41-1AD6-43A5-8D87-91AD2407C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7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4" y="14934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2" y="42539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961E84-269C-40CE-A2AE-CECFB73F58FE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5" y="1294616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E31999-35EE-4F9A-A505-3DA14D189658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4" y="14934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2" y="42539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2155B5-0902-41F7-B24A-3C426CD778FF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4" y="14934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2" y="42539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C5B492-818F-4004-A670-D54A744CB47C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5" y="1294616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582E8F-2211-4EC6-B137-75A5F0F7E6BF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8" y="1498793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5" y="4344858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609E11-7A8B-4059-A044-9FA22DFF5FD1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5" y="1294616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4BCAD1-CF0B-45BB-84EE-6E4BBDC4575E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96" y="4480546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8" y="1498793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05" y="1363105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E8986D-3846-4BFE-8190-12C6463FD9D1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96" y="4480546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8" y="1498793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05" y="1363105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BD83BE-750E-494C-AFBC-9C22F836F6E1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4" y="14934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2" y="42539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F7C09A-E7A3-4EC0-8424-1C7B9B275E59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8" y="1498793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5" y="4344858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F9BE3D-6CFC-4CD6-B3EE-98D6BB06775F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1493492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9" y="44805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44805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5" y="1294616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3789676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3789676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597369" y="877056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1730549" y="877056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624680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1321398" y="35905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6262264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1355522" y="7297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5DDDBC-90F8-4F88-9DB4-355D1C4AFDCB}"/>
              </a:ext>
            </a:extLst>
          </p:cNvPr>
          <p:cNvSpPr/>
          <p:nvPr/>
        </p:nvSpPr>
        <p:spPr>
          <a:xfrm>
            <a:off x="10702088" y="568150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145</Words>
  <Application>Microsoft Office PowerPoint</Application>
  <PresentationFormat>Widescreen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Pemberton</dc:creator>
  <cp:lastModifiedBy>Sarah</cp:lastModifiedBy>
  <cp:revision>18</cp:revision>
  <dcterms:created xsi:type="dcterms:W3CDTF">2021-10-26T17:43:14Z</dcterms:created>
  <dcterms:modified xsi:type="dcterms:W3CDTF">2022-04-14T19:09:12Z</dcterms:modified>
</cp:coreProperties>
</file>