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852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395225-8587-457C-8F4C-6344A52C6B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8F5470-5A78-4A89-949C-3D1F482947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A869D0D-5DF0-4FBD-9BD0-3485F86ECE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A0876A-5A11-414D-8383-85A55A93CA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0869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46AE5D-E00E-4828-9971-7F56FCB871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699E8E-3D1E-46A6-AB8D-DF846A20BF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C6924F-F079-4A9F-993C-D092B9AD68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D76D2-FEB7-42C9-A28C-83FFA6539A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0557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889E4E-BFCB-48F1-954F-81D30DEEBA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9DD267-5F1D-40F4-B7C7-3E9BE7F1BE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E5B6C5-1A6F-421B-9BCB-00C1206B45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115D3C-41D1-4F89-B9C4-8FAC800239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6624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221865-8C5A-4A8E-9A05-3B954E56AE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5DA363-59B6-41DE-B48B-DB25C041B6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DEE9F25-A8CB-4E5D-9C61-86BAC778C3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832326-C155-4F8A-B2B7-BDB2B380D0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0887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4C2B89-576F-469F-918D-3F40188EED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131A76-47F9-48B6-9235-15207B590E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944804-A29B-44BA-B3D0-69C4D47AAD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1249D4-69CC-42E0-9F0E-89E5B3D31E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4569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A8C93B-E9AA-4E0F-BA10-DE5F6AC0B5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47E083-D570-4A9E-9290-173EF9BD92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37190B-ECDB-4181-BD8D-F5F61979C5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2AF2C7-00EF-446F-B2BC-AC4DD4D54E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565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B583D4C-A21F-402B-8AD5-37F7764D0D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FF0B063-E867-4915-83FE-0A2FF48BA6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1D1DDBB-BFEE-4301-A762-EF7BA6912E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1411F0-A757-46CA-9CC7-A84C7812C9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6401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2068564-96FB-4A8E-AD7D-622461AB44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EE6812A-7BFB-49E4-8ED3-6A25E23568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869339B-C615-4958-A4D2-019AD10398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A494D9-FF1B-410F-9FC1-5DFC0610D6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5652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84FBD11-D8EA-4810-8F6A-C1A262FAE9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9452551-38B2-4B59-9460-BD58F7B5DF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323A7FE-B373-428B-8278-4843F6C3A5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C678AD-3E68-4099-8D99-27E779634B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7287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B68D23-A894-4437-B8A8-4FD586DB1C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3299C3-3830-4FF7-AF43-0E65DA3F61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5C0DD4-785F-4E64-83C0-618DA29E54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C01686-8922-4F8E-B9F9-32A2A580C0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723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E4111B-9CE2-4858-8164-0742F0EAE9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C250C2-ECFB-4156-846D-490CEEF39D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A1702E-0C3E-49C1-8DC8-34AA7CA4BA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453855-7B97-490B-821E-A118B36A8D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0184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A4824A9-A10E-4445-916F-00CF8376EF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E22D991-4CB5-4EF9-8B9F-6FFE631EC6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AA29EC9-C2E8-4EB5-9B31-82F74A4169C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0E74B97-9D4E-4FBB-91BA-BB47388F20E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E162A5A-3A43-4124-9727-3B200C38FF1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9B2E27C2-07DC-448E-989F-50A7E649C46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6">
            <a:extLst>
              <a:ext uri="{FF2B5EF4-FFF2-40B4-BE49-F238E27FC236}">
                <a16:creationId xmlns:a16="http://schemas.microsoft.com/office/drawing/2014/main" id="{9CBA8092-3E1F-4CE8-BF3B-2CBB3E2D7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21920" y="-91440"/>
            <a:ext cx="9387840" cy="70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Blank Presentation</vt:lpstr>
      <vt:lpstr>PowerPoint Presentation</vt:lpstr>
    </vt:vector>
  </TitlesOfParts>
  <Company>Tom Bates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Bates</dc:creator>
  <cp:lastModifiedBy>Thomas Bates</cp:lastModifiedBy>
  <cp:revision>14</cp:revision>
  <dcterms:created xsi:type="dcterms:W3CDTF">2013-10-01T14:07:32Z</dcterms:created>
  <dcterms:modified xsi:type="dcterms:W3CDTF">2022-04-06T17:33:59Z</dcterms:modified>
</cp:coreProperties>
</file>