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04F01B-D7FA-4A7B-843D-E9D46D882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267C10-4836-4AA6-B7FC-68D8F10445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A17711-6124-41A4-ACA3-E15CFE86A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1FC97-74F3-49BB-B7C1-A259E7F1F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35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8D7FD-ECE2-4EA8-849F-5FF896DDC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B56A91-64C2-4232-B029-847195A6D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2A8E38-B66E-478E-9617-A623D6AE2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29627-2C7D-4662-A353-27473AA56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85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FDDD8B-A1AE-403F-9AEC-E1381B322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941603-7458-47D8-BB84-B98AEF30A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20A2D9-CAA1-401D-9AC9-7C37D636C0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E8FDC-BD38-4B66-90A2-E0E4B5AE9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38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8E36E-807F-4E7E-BD91-B3C02C9EE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9EC42C-5783-4681-A8A6-5D77FDC797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C81697-FD60-4006-A7A7-63FBF33E6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FAA45-0CDF-499B-A0B7-282300261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41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0663A4-2663-4647-8856-C7659F8219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4E5817-3C12-4442-A750-8C968E71E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A1DE11-8F35-40A2-9EA6-845FFDD8C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95FEC-129F-4B8D-B3A2-1D0AD9DB7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48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7E53F-792B-45ED-A7B6-D5F71F914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EEF41-1BED-49BD-924C-8E77DDBD4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350975-4ABE-4C41-B440-E6E7A5DFB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6C9F8-05ED-44AA-BACF-AB33D1D49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78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6683DC-5EFD-4757-A37C-52B812C19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4F2ABE-9665-45A3-B290-FEA8EB750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8201DC-1987-44F7-969C-E72A55BA9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1A585-CA1F-49A0-BF62-C82CB9BEE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57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2FFF99-B4B4-44A9-BF2F-C3A2BEEBC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392BCF-47F7-49C4-A231-DEA4AD6DC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FD228A-CF15-4990-9D50-DC1DD5B4C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DF3C-32FA-44D5-838B-61E0A13CC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95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976AB3-4BC0-4BE2-8895-3F06C54AB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09BD02-48BF-418C-9A60-48B8DECE3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9509AE-D512-4F07-9139-E0367857B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A00AD-CE9C-4FF4-8BA6-C22C2C4B2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5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86AE6-ECA3-4E72-B42C-2EAF54A7E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27CC96-13B4-4609-953C-074A740DEB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CC0B6-C863-4ED8-80C5-C30BB0D62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9A912-AAC7-419C-80C2-078E7D24D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92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169C2-1461-4D83-BB7C-76831C9C7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E3B3D9-1441-4312-98B8-56AA21630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E04D6-3A83-4046-9DC9-2952AA3CD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4AA6C-B7AC-44D3-9BBA-7FA4C438E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7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3430B5-B204-425F-8B10-E2B9F0A51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78FA0A-C99C-4666-9502-EA086BED3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C77804-4F58-45F9-B853-9A962889E0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35CFAC-05C5-4ADE-B66F-35609656CB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69B9E2-B0A9-4480-818A-20C5093A65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DBB4ABDB-9337-49E1-8A8A-DB5E5CFB6F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B3000FED-5492-4252-94C9-0D136623F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14</cp:revision>
  <dcterms:created xsi:type="dcterms:W3CDTF">2013-10-01T14:07:32Z</dcterms:created>
  <dcterms:modified xsi:type="dcterms:W3CDTF">2022-04-06T17:31:57Z</dcterms:modified>
</cp:coreProperties>
</file>