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8674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51180"/>
            <a:ext cx="9144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“Wherewithal shall</a:t>
            </a:r>
            <a:b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 young man cleanse his way? by taking heed thereto according to</a:t>
            </a:r>
            <a:b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thy word.”</a:t>
            </a:r>
            <a:b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</a:t>
            </a:r>
            <a:endParaRPr kumimoji="0" lang="en-US" sz="60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920621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“Wherewithal shall a young man cleanse his way?</a:t>
            </a:r>
            <a:endParaRPr kumimoji="0" lang="en-US" sz="80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05068"/>
            <a:ext cx="9144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by taking</a:t>
            </a:r>
            <a:b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heed thereto according to thy word.” Psalm 119:9</a:t>
            </a:r>
            <a:endParaRPr kumimoji="0" lang="en-US" sz="80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51180"/>
            <a:ext cx="9144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“Wherewithal shall</a:t>
            </a:r>
            <a:b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 young man cleanse his way? by taking heed thereto according to</a:t>
            </a:r>
            <a:b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thy word.”</a:t>
            </a:r>
            <a:b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</a:t>
            </a:r>
            <a:endParaRPr kumimoji="0" lang="en-US" sz="60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59667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132</TotalTime>
  <Words>74</Words>
  <Application>Microsoft Office PowerPoint</Application>
  <PresentationFormat>On-screen Show (4:3)</PresentationFormat>
  <Paragraphs>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38</cp:revision>
  <dcterms:created xsi:type="dcterms:W3CDTF">2005-12-30T16:20:13Z</dcterms:created>
  <dcterms:modified xsi:type="dcterms:W3CDTF">2022-04-06T16:56:48Z</dcterms:modified>
</cp:coreProperties>
</file>