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140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1726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 by taking heed thereto according</a:t>
            </a:r>
            <a:b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to thy word.”</a:t>
            </a:r>
            <a:b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02090"/>
            <a:ext cx="914399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shall a young man cleanse his way?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494258"/>
            <a:ext cx="91567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by taking heed thereto according to thy word.”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21726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“Wherewithal shall a young man cleanse his way? by taking heed thereto according</a:t>
            </a:r>
            <a:b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to thy word.”</a:t>
            </a:r>
            <a:b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</a:p>
        </p:txBody>
      </p:sp>
    </p:spTree>
    <p:extLst>
      <p:ext uri="{BB962C8B-B14F-4D97-AF65-F5344CB8AC3E}">
        <p14:creationId xmlns:p14="http://schemas.microsoft.com/office/powerpoint/2010/main" val="92128559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137</TotalTime>
  <Words>73</Words>
  <Application>Microsoft Office PowerPoint</Application>
  <PresentationFormat>On-screen Show (16:9)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2022-04-06T16:56:44Z</dcterms:modified>
</cp:coreProperties>
</file>