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4B2F2"/>
    <a:srgbClr val="3D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75" d="100"/>
          <a:sy n="75" d="100"/>
        </p:scale>
        <p:origin x="166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F9A9B-8D46-4615-951C-1C3767B0C287}" type="datetimeFigureOut">
              <a:rPr lang="en-US" smtClean="0"/>
              <a:t>4/28/2022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BEF48-AA96-4502-8C6F-EF326248731A}" type="slidenum">
              <a:rPr lang="en-US" smtClean="0"/>
              <a:t>‹#›</a:t>
            </a:fld>
            <a:endParaRPr lang="en-US"/>
          </a:p>
        </p:txBody>
      </p:sp>
    </p:spTree>
    <p:extLst>
      <p:ext uri="{BB962C8B-B14F-4D97-AF65-F5344CB8AC3E}">
        <p14:creationId xmlns:p14="http://schemas.microsoft.com/office/powerpoint/2010/main" val="277306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Have a child pick a Clean Up Action card. Click on the card to reveal the action you will be doing. Then click on the words to show the verse. Say the verse with the children while doing the</a:t>
            </a:r>
            <a:r>
              <a:rPr lang="en-US" altLang="en-US" baseline="0" dirty="0"/>
              <a:t> clean up </a:t>
            </a:r>
            <a:r>
              <a:rPr lang="en-US" altLang="en-US" dirty="0"/>
              <a:t>action. Click the home button (bottom right hand corner) to go back to </a:t>
            </a:r>
            <a:r>
              <a:rPr lang="en-US" altLang="en-US"/>
              <a:t>the Clean Up </a:t>
            </a:r>
            <a:r>
              <a:rPr lang="en-US" altLang="en-US" dirty="0"/>
              <a:t>A</a:t>
            </a:r>
            <a:r>
              <a:rPr lang="en-US" altLang="en-US"/>
              <a:t>ction </a:t>
            </a:r>
            <a:r>
              <a:rPr lang="en-US" altLang="en-US" dirty="0"/>
              <a:t>cards and repeat as time allows.</a:t>
            </a:r>
          </a:p>
          <a:p>
            <a:endParaRPr lang="en-US" dirty="0"/>
          </a:p>
        </p:txBody>
      </p:sp>
      <p:sp>
        <p:nvSpPr>
          <p:cNvPr id="4" name="Slide Number Placeholder 3"/>
          <p:cNvSpPr>
            <a:spLocks noGrp="1"/>
          </p:cNvSpPr>
          <p:nvPr>
            <p:ph type="sldNum" sz="quarter" idx="10"/>
          </p:nvPr>
        </p:nvSpPr>
        <p:spPr/>
        <p:txBody>
          <a:bodyPr/>
          <a:lstStyle/>
          <a:p>
            <a:fld id="{AFCBEF48-AA96-4502-8C6F-EF326248731A}" type="slidenum">
              <a:rPr lang="en-US" smtClean="0"/>
              <a:t>1</a:t>
            </a:fld>
            <a:endParaRPr lang="en-US"/>
          </a:p>
        </p:txBody>
      </p:sp>
    </p:spTree>
    <p:extLst>
      <p:ext uri="{BB962C8B-B14F-4D97-AF65-F5344CB8AC3E}">
        <p14:creationId xmlns:p14="http://schemas.microsoft.com/office/powerpoint/2010/main" val="3567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9564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3482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308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68599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556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2192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1449C-FE86-4CAF-BE60-9AE95BBA238B}"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882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1449C-FE86-4CAF-BE60-9AE95BBA238B}"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69602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449C-FE86-4CAF-BE60-9AE95BBA238B}"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550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345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0035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1449C-FE86-4CAF-BE60-9AE95BBA238B}" type="datetimeFigureOut">
              <a:rPr lang="en-US" smtClean="0"/>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F580D-F53C-4A73-AAFF-915A306F0CDE}" type="slidenum">
              <a:rPr lang="en-US" smtClean="0"/>
              <a:t>‹#›</a:t>
            </a:fld>
            <a:endParaRPr lang="en-US"/>
          </a:p>
        </p:txBody>
      </p:sp>
    </p:spTree>
    <p:extLst>
      <p:ext uri="{BB962C8B-B14F-4D97-AF65-F5344CB8AC3E}">
        <p14:creationId xmlns:p14="http://schemas.microsoft.com/office/powerpoint/2010/main" val="19264821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8.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1.pn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accent3">
                  <a:shade val="30000"/>
                  <a:satMod val="115000"/>
                  <a:lumMod val="67000"/>
                </a:schemeClr>
              </a:gs>
              <a:gs pos="50000">
                <a:schemeClr val="accent3">
                  <a:shade val="67500"/>
                  <a:satMod val="115000"/>
                  <a:lumMod val="60000"/>
                </a:schemeClr>
              </a:gs>
              <a:gs pos="100000">
                <a:schemeClr val="accent3">
                  <a:shade val="100000"/>
                  <a:satMod val="115000"/>
                  <a:lumMod val="71000"/>
                  <a:alpha val="7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Wash the Car">
            <a:hlinkClick r:id="rId3" action="ppaction://hlinksldjump"/>
          </p:cNvPr>
          <p:cNvSpPr txBox="1"/>
          <p:nvPr/>
        </p:nvSpPr>
        <p:spPr>
          <a:xfrm>
            <a:off x="1159533" y="619781"/>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car</a:t>
            </a:r>
          </a:p>
        </p:txBody>
      </p:sp>
      <p:grpSp>
        <p:nvGrpSpPr>
          <p:cNvPr id="5" name="Clean Up Action 1"/>
          <p:cNvGrpSpPr/>
          <p:nvPr/>
        </p:nvGrpSpPr>
        <p:grpSpPr>
          <a:xfrm>
            <a:off x="414066" y="347992"/>
            <a:ext cx="3853134" cy="1066798"/>
            <a:chOff x="304800" y="304800"/>
            <a:chExt cx="2819400" cy="1142998"/>
          </a:xfrm>
        </p:grpSpPr>
        <p:pic>
          <p:nvPicPr>
            <p:cNvPr id="1026"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6149" y="604247"/>
              <a:ext cx="227670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
        <p:nvSpPr>
          <p:cNvPr id="11" name="Mop the floor">
            <a:hlinkClick r:id="rId5" action="ppaction://hlinksldjump"/>
          </p:cNvPr>
          <p:cNvSpPr txBox="1"/>
          <p:nvPr/>
        </p:nvSpPr>
        <p:spPr>
          <a:xfrm>
            <a:off x="5670070" y="657881"/>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Mop the floor</a:t>
            </a:r>
          </a:p>
        </p:txBody>
      </p:sp>
      <p:grpSp>
        <p:nvGrpSpPr>
          <p:cNvPr id="8" name="Clean Up Action 2"/>
          <p:cNvGrpSpPr/>
          <p:nvPr/>
        </p:nvGrpSpPr>
        <p:grpSpPr>
          <a:xfrm>
            <a:off x="4939341" y="347992"/>
            <a:ext cx="3823659" cy="1142998"/>
            <a:chOff x="304800" y="304800"/>
            <a:chExt cx="2819400" cy="1142998"/>
          </a:xfrm>
        </p:grpSpPr>
        <p:pic>
          <p:nvPicPr>
            <p:cNvPr id="9" name="Clean Up Action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9560" y="609600"/>
              <a:ext cx="2329881" cy="507831"/>
            </a:xfrm>
            <a:prstGeom prst="rect">
              <a:avLst/>
            </a:prstGeom>
            <a:noFill/>
          </p:spPr>
          <p:txBody>
            <a:bodyPr wrap="square" rtlCol="0">
              <a:spAutoFit/>
            </a:bodyPr>
            <a:lstStyle/>
            <a:p>
              <a:r>
                <a:rPr lang="en-US" sz="2700" b="1" dirty="0">
                  <a:latin typeface="Cooper Black" panose="0208090404030B020404" pitchFamily="18" charset="0"/>
                </a:rPr>
                <a:t>Clean Up Action </a:t>
              </a:r>
            </a:p>
          </p:txBody>
        </p:sp>
      </p:grpSp>
      <p:sp>
        <p:nvSpPr>
          <p:cNvPr id="12" name="Mow the lawn">
            <a:hlinkClick r:id="rId7" action="ppaction://hlinksldjump"/>
          </p:cNvPr>
          <p:cNvSpPr txBox="1"/>
          <p:nvPr/>
        </p:nvSpPr>
        <p:spPr>
          <a:xfrm>
            <a:off x="985509" y="2349261"/>
            <a:ext cx="2710249"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Mow the lawn</a:t>
            </a:r>
          </a:p>
        </p:txBody>
      </p:sp>
      <p:sp>
        <p:nvSpPr>
          <p:cNvPr id="13" name="Fold the towels">
            <a:hlinkClick r:id="rId8" action="ppaction://hlinksldjump"/>
          </p:cNvPr>
          <p:cNvSpPr txBox="1"/>
          <p:nvPr/>
        </p:nvSpPr>
        <p:spPr>
          <a:xfrm>
            <a:off x="5570508" y="2354820"/>
            <a:ext cx="25908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Fold the towels</a:t>
            </a:r>
          </a:p>
        </p:txBody>
      </p:sp>
      <p:sp>
        <p:nvSpPr>
          <p:cNvPr id="14" name="Vacuum the carpet">
            <a:hlinkClick r:id="rId9" action="ppaction://hlinksldjump"/>
          </p:cNvPr>
          <p:cNvSpPr txBox="1"/>
          <p:nvPr/>
        </p:nvSpPr>
        <p:spPr>
          <a:xfrm>
            <a:off x="572187" y="4009720"/>
            <a:ext cx="353689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Vacuum the carpet </a:t>
            </a:r>
          </a:p>
        </p:txBody>
      </p:sp>
      <p:sp>
        <p:nvSpPr>
          <p:cNvPr id="15" name="Wash the dishes">
            <a:hlinkClick r:id="rId10" action="ppaction://hlinksldjump"/>
          </p:cNvPr>
          <p:cNvSpPr txBox="1"/>
          <p:nvPr/>
        </p:nvSpPr>
        <p:spPr>
          <a:xfrm>
            <a:off x="5413424" y="4041049"/>
            <a:ext cx="297180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dishes</a:t>
            </a:r>
          </a:p>
        </p:txBody>
      </p:sp>
      <p:sp>
        <p:nvSpPr>
          <p:cNvPr id="16" name="Make your bed">
            <a:hlinkClick r:id="rId11" action="ppaction://hlinksldjump"/>
          </p:cNvPr>
          <p:cNvSpPr txBox="1"/>
          <p:nvPr/>
        </p:nvSpPr>
        <p:spPr>
          <a:xfrm>
            <a:off x="1034451" y="5605791"/>
            <a:ext cx="257935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Make your bed</a:t>
            </a:r>
          </a:p>
        </p:txBody>
      </p:sp>
      <p:sp>
        <p:nvSpPr>
          <p:cNvPr id="17" name="Feed your pet">
            <a:hlinkClick r:id="rId12" action="ppaction://hlinksldjump"/>
          </p:cNvPr>
          <p:cNvSpPr txBox="1"/>
          <p:nvPr/>
        </p:nvSpPr>
        <p:spPr>
          <a:xfrm>
            <a:off x="5540976" y="5681990"/>
            <a:ext cx="271024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Feed your pet</a:t>
            </a:r>
          </a:p>
        </p:txBody>
      </p:sp>
      <p:grpSp>
        <p:nvGrpSpPr>
          <p:cNvPr id="18" name="Clean Up Action 3"/>
          <p:cNvGrpSpPr/>
          <p:nvPr/>
        </p:nvGrpSpPr>
        <p:grpSpPr>
          <a:xfrm>
            <a:off x="414066" y="2077472"/>
            <a:ext cx="3853134" cy="1066798"/>
            <a:chOff x="253799" y="304800"/>
            <a:chExt cx="2819400" cy="1142998"/>
          </a:xfrm>
        </p:grpSpPr>
        <p:pic>
          <p:nvPicPr>
            <p:cNvPr id="19"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99"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22771" y="609600"/>
              <a:ext cx="2281458"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1" name="Clean Up Action 4"/>
          <p:cNvGrpSpPr/>
          <p:nvPr/>
        </p:nvGrpSpPr>
        <p:grpSpPr>
          <a:xfrm>
            <a:off x="4939341" y="2083031"/>
            <a:ext cx="3853134" cy="1066798"/>
            <a:chOff x="304800" y="304800"/>
            <a:chExt cx="2819400" cy="1142998"/>
          </a:xfrm>
        </p:grpSpPr>
        <p:pic>
          <p:nvPicPr>
            <p:cNvPr id="22"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59054" y="609600"/>
              <a:ext cx="231089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4" name="Clean Up Action 5"/>
          <p:cNvGrpSpPr/>
          <p:nvPr/>
        </p:nvGrpSpPr>
        <p:grpSpPr>
          <a:xfrm>
            <a:off x="414066" y="3753595"/>
            <a:ext cx="3853134" cy="1066798"/>
            <a:chOff x="304800" y="304800"/>
            <a:chExt cx="2819400" cy="1142998"/>
          </a:xfrm>
        </p:grpSpPr>
        <p:pic>
          <p:nvPicPr>
            <p:cNvPr id="25"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76149" y="609600"/>
              <a:ext cx="227670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7" name="Clean Up Action 6"/>
          <p:cNvGrpSpPr/>
          <p:nvPr/>
        </p:nvGrpSpPr>
        <p:grpSpPr>
          <a:xfrm>
            <a:off x="4972758" y="3753595"/>
            <a:ext cx="3853134" cy="1066798"/>
            <a:chOff x="304800" y="304800"/>
            <a:chExt cx="2819400" cy="1142998"/>
          </a:xfrm>
        </p:grpSpPr>
        <p:pic>
          <p:nvPicPr>
            <p:cNvPr id="28"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71280" y="609600"/>
              <a:ext cx="2286440"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0" name="Clean Up Action 7"/>
          <p:cNvGrpSpPr/>
          <p:nvPr/>
        </p:nvGrpSpPr>
        <p:grpSpPr>
          <a:xfrm>
            <a:off x="397563" y="5334002"/>
            <a:ext cx="3853134" cy="1066798"/>
            <a:chOff x="304800" y="304800"/>
            <a:chExt cx="2819400" cy="1142998"/>
          </a:xfrm>
        </p:grpSpPr>
        <p:pic>
          <p:nvPicPr>
            <p:cNvPr id="31"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70111" y="609600"/>
              <a:ext cx="2288778"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3" name="Clean Up Action 8"/>
          <p:cNvGrpSpPr/>
          <p:nvPr/>
        </p:nvGrpSpPr>
        <p:grpSpPr>
          <a:xfrm>
            <a:off x="4969533" y="5410201"/>
            <a:ext cx="3853134" cy="1066798"/>
            <a:chOff x="304800" y="304800"/>
            <a:chExt cx="2819400" cy="1142998"/>
          </a:xfrm>
        </p:grpSpPr>
        <p:pic>
          <p:nvPicPr>
            <p:cNvPr id="34"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70100" y="609600"/>
              <a:ext cx="2288800"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Tree>
    <p:extLst>
      <p:ext uri="{BB962C8B-B14F-4D97-AF65-F5344CB8AC3E}">
        <p14:creationId xmlns:p14="http://schemas.microsoft.com/office/powerpoint/2010/main" val="231705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Washing the car"/>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304800"/>
            <a:ext cx="9372599"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 y="-228600"/>
            <a:ext cx="4800600" cy="7201972"/>
          </a:xfrm>
          <a:prstGeom prst="rect">
            <a:avLst/>
          </a:prstGeom>
          <a:noFill/>
        </p:spPr>
        <p:txBody>
          <a:bodyPr wrap="square" lIns="91440" tIns="45720" rIns="91440" bIns="45720">
            <a:spAutoFit/>
          </a:bodyPr>
          <a:lstStyle/>
          <a:p>
            <a:pPr algn="ctr"/>
            <a:r>
              <a:rPr lang="en-US" sz="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Wherewithal shall a young man cleanse his way? by taking heed thereto according to thy word.</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Psalm </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119:9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328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oping the floor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2"/>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Home 7">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2977" y="58844"/>
            <a:ext cx="5624424" cy="674030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Wherewithal shall a young man cleanse his way? by taking heed thereto according to </a:t>
            </a:r>
            <a:b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b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thy word.</a:t>
            </a:r>
          </a:p>
          <a:p>
            <a:pPr algn="ct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Psalm </a:t>
            </a: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119:9</a:t>
            </a:r>
            <a:endPar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Tree>
    <p:extLst>
      <p:ext uri="{BB962C8B-B14F-4D97-AF65-F5344CB8AC3E}">
        <p14:creationId xmlns:p14="http://schemas.microsoft.com/office/powerpoint/2010/main" val="6969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owing lawn"/>
          <p:cNvPicPr>
            <a:picLocks noChangeAspect="1" noChangeArrowheads="1"/>
          </p:cNvPicPr>
          <p:nvPr/>
        </p:nvPicPr>
        <p:blipFill rotWithShape="1">
          <a:blip r:embed="rId2">
            <a:extLst>
              <a:ext uri="{28A0092B-C50C-407E-A947-70E740481C1C}">
                <a14:useLocalDpi xmlns:a14="http://schemas.microsoft.com/office/drawing/2010/main" val="0"/>
              </a:ext>
            </a:extLst>
          </a:blip>
          <a:srcRect r="5232" b="9661"/>
          <a:stretch/>
        </p:blipFill>
        <p:spPr bwMode="auto">
          <a:xfrm>
            <a:off x="1"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 y="3581400"/>
            <a:ext cx="9143999" cy="3046988"/>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Wherewithal shall a young man cleanse his way? by taking heed thereto according to thy word.</a:t>
            </a:r>
          </a:p>
          <a:p>
            <a:pPr algn="ctr"/>
            <a:r>
              <a:rPr lang="en-US" sz="48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Psalm </a:t>
            </a:r>
            <a:r>
              <a:rPr lang="en-US" sz="48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119:9</a:t>
            </a:r>
          </a:p>
        </p:txBody>
      </p:sp>
      <p:sp>
        <p:nvSpPr>
          <p:cNvPr id="7" name="Action Button: Home 6">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5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olding towels"/>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17355"/>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76201"/>
            <a:ext cx="5486400" cy="674030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solidFill>
                  <a:srgbClr val="0070C0"/>
                </a:solidFill>
                <a:effectLst>
                  <a:outerShdw blurRad="50800" algn="tl" rotWithShape="0">
                    <a:srgbClr val="000000"/>
                  </a:outerShdw>
                </a:effectLst>
              </a:rPr>
              <a:t>Wherewithal </a:t>
            </a:r>
            <a:br>
              <a:rPr lang="en-US" sz="5400" b="1" dirty="0">
                <a:ln w="17780" cmpd="sng">
                  <a:solidFill>
                    <a:srgbClr val="FFFFFF"/>
                  </a:solidFill>
                  <a:prstDash val="solid"/>
                  <a:miter lim="800000"/>
                </a:ln>
                <a:solidFill>
                  <a:srgbClr val="0070C0"/>
                </a:solidFill>
                <a:effectLst>
                  <a:outerShdw blurRad="50800" algn="tl" rotWithShape="0">
                    <a:srgbClr val="000000"/>
                  </a:outerShdw>
                </a:effectLst>
              </a:rPr>
            </a:br>
            <a:r>
              <a:rPr lang="en-US" sz="5400" b="1" dirty="0">
                <a:ln w="17780" cmpd="sng">
                  <a:solidFill>
                    <a:srgbClr val="FFFFFF"/>
                  </a:solidFill>
                  <a:prstDash val="solid"/>
                  <a:miter lim="800000"/>
                </a:ln>
                <a:solidFill>
                  <a:srgbClr val="0070C0"/>
                </a:solidFill>
                <a:effectLst>
                  <a:outerShdw blurRad="50800" algn="tl" rotWithShape="0">
                    <a:srgbClr val="000000"/>
                  </a:outerShdw>
                </a:effectLst>
              </a:rPr>
              <a:t>shall a young </a:t>
            </a:r>
            <a:br>
              <a:rPr lang="en-US" sz="5400" b="1" dirty="0">
                <a:ln w="17780" cmpd="sng">
                  <a:solidFill>
                    <a:srgbClr val="FFFFFF"/>
                  </a:solidFill>
                  <a:prstDash val="solid"/>
                  <a:miter lim="800000"/>
                </a:ln>
                <a:solidFill>
                  <a:srgbClr val="0070C0"/>
                </a:solidFill>
                <a:effectLst>
                  <a:outerShdw blurRad="50800" algn="tl" rotWithShape="0">
                    <a:srgbClr val="000000"/>
                  </a:outerShdw>
                </a:effectLst>
              </a:rPr>
            </a:br>
            <a:r>
              <a:rPr lang="en-US" sz="5400" b="1" dirty="0">
                <a:ln w="17780" cmpd="sng">
                  <a:solidFill>
                    <a:srgbClr val="FFFFFF"/>
                  </a:solidFill>
                  <a:prstDash val="solid"/>
                  <a:miter lim="800000"/>
                </a:ln>
                <a:solidFill>
                  <a:srgbClr val="0070C0"/>
                </a:solidFill>
                <a:effectLst>
                  <a:outerShdw blurRad="50800" algn="tl" rotWithShape="0">
                    <a:srgbClr val="000000"/>
                  </a:outerShdw>
                </a:effectLst>
              </a:rPr>
              <a:t>man cleanse his way? by taking heed thereto according to </a:t>
            </a:r>
            <a:br>
              <a:rPr lang="en-US" sz="5400" b="1" dirty="0">
                <a:ln w="17780" cmpd="sng">
                  <a:solidFill>
                    <a:srgbClr val="FFFFFF"/>
                  </a:solidFill>
                  <a:prstDash val="solid"/>
                  <a:miter lim="800000"/>
                </a:ln>
                <a:solidFill>
                  <a:srgbClr val="0070C0"/>
                </a:solidFill>
                <a:effectLst>
                  <a:outerShdw blurRad="50800" algn="tl" rotWithShape="0">
                    <a:srgbClr val="000000"/>
                  </a:outerShdw>
                </a:effectLst>
              </a:rPr>
            </a:br>
            <a:r>
              <a:rPr lang="en-US" sz="5400" b="1" dirty="0">
                <a:ln w="17780" cmpd="sng">
                  <a:solidFill>
                    <a:srgbClr val="FFFFFF"/>
                  </a:solidFill>
                  <a:prstDash val="solid"/>
                  <a:miter lim="800000"/>
                </a:ln>
                <a:solidFill>
                  <a:srgbClr val="0070C0"/>
                </a:solidFill>
                <a:effectLst>
                  <a:outerShdw blurRad="50800" algn="tl" rotWithShape="0">
                    <a:srgbClr val="000000"/>
                  </a:outerShdw>
                </a:effectLst>
              </a:rPr>
              <a:t>thy word.</a:t>
            </a:r>
          </a:p>
          <a:p>
            <a:pPr algn="ctr"/>
            <a:r>
              <a:rPr lang="en-US" sz="5400" b="1" dirty="0">
                <a:ln w="17780" cmpd="sng">
                  <a:solidFill>
                    <a:srgbClr val="FFFFFF"/>
                  </a:solidFill>
                  <a:prstDash val="solid"/>
                  <a:miter lim="800000"/>
                </a:ln>
                <a:solidFill>
                  <a:srgbClr val="0070C0"/>
                </a:solidFill>
                <a:effectLst>
                  <a:outerShdw blurRad="50800" algn="tl" rotWithShape="0">
                    <a:srgbClr val="000000"/>
                  </a:outerShdw>
                </a:effectLst>
              </a:rPr>
              <a:t> </a:t>
            </a: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Psalm 119:9</a:t>
            </a:r>
          </a:p>
        </p:txBody>
      </p:sp>
      <p:sp>
        <p:nvSpPr>
          <p:cNvPr id="7" name="Action Button: Home 6">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50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Vacuuming"/>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Verse"/>
          <p:cNvSpPr/>
          <p:nvPr/>
        </p:nvSpPr>
        <p:spPr>
          <a:xfrm>
            <a:off x="0" y="2667000"/>
            <a:ext cx="9144000" cy="424731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Wherewithal shall a young man cleanse his way? </a:t>
            </a:r>
            <a:br>
              <a:rPr lang="en-US" sz="5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br>
            <a:r>
              <a:rPr lang="en-US" sz="5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by taking heed thereto according to thy word. </a:t>
            </a:r>
            <a:endPar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endParaRPr>
          </a:p>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Psalm 119:9</a:t>
            </a:r>
          </a:p>
        </p:txBody>
      </p:sp>
      <p:sp>
        <p:nvSpPr>
          <p:cNvPr id="8" name="Action Button: Home 7">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ishes"/>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3429000" y="58848"/>
            <a:ext cx="5715000" cy="674030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solidFill>
                  <a:srgbClr val="7030A0"/>
                </a:solidFill>
                <a:effectLst>
                  <a:outerShdw blurRad="50800" algn="tl" rotWithShape="0">
                    <a:srgbClr val="000000"/>
                  </a:outerShdw>
                </a:effectLst>
              </a:rPr>
              <a:t>Wherewithal </a:t>
            </a:r>
            <a:br>
              <a:rPr lang="en-US" sz="5400" b="1"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dirty="0">
                <a:ln w="17780" cmpd="sng">
                  <a:solidFill>
                    <a:srgbClr val="FFFFFF"/>
                  </a:solidFill>
                  <a:prstDash val="solid"/>
                  <a:miter lim="800000"/>
                </a:ln>
                <a:solidFill>
                  <a:srgbClr val="7030A0"/>
                </a:solidFill>
                <a:effectLst>
                  <a:outerShdw blurRad="50800" algn="tl" rotWithShape="0">
                    <a:srgbClr val="000000"/>
                  </a:outerShdw>
                </a:effectLst>
              </a:rPr>
              <a:t>shall a young </a:t>
            </a:r>
            <a:br>
              <a:rPr lang="en-US" sz="5400" b="1"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dirty="0">
                <a:ln w="17780" cmpd="sng">
                  <a:solidFill>
                    <a:srgbClr val="FFFFFF"/>
                  </a:solidFill>
                  <a:prstDash val="solid"/>
                  <a:miter lim="800000"/>
                </a:ln>
                <a:solidFill>
                  <a:srgbClr val="7030A0"/>
                </a:solidFill>
                <a:effectLst>
                  <a:outerShdw blurRad="50800" algn="tl" rotWithShape="0">
                    <a:srgbClr val="000000"/>
                  </a:outerShdw>
                </a:effectLst>
              </a:rPr>
              <a:t>man cleanse his way? by taking heed thereto according to </a:t>
            </a:r>
            <a:br>
              <a:rPr lang="en-US" sz="5400" b="1"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dirty="0">
                <a:ln w="17780" cmpd="sng">
                  <a:solidFill>
                    <a:srgbClr val="FFFFFF"/>
                  </a:solidFill>
                  <a:prstDash val="solid"/>
                  <a:miter lim="800000"/>
                </a:ln>
                <a:solidFill>
                  <a:srgbClr val="7030A0"/>
                </a:solidFill>
                <a:effectLst>
                  <a:outerShdw blurRad="50800" algn="tl" rotWithShape="0">
                    <a:srgbClr val="000000"/>
                  </a:outerShdw>
                </a:effectLst>
              </a:rPr>
              <a:t>thy word.</a:t>
            </a:r>
          </a:p>
          <a:p>
            <a:pPr algn="ct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aking 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19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21610" y="2667000"/>
            <a:ext cx="9143999" cy="424731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effectLst>
                  <a:outerShdw blurRad="50800" algn="tl" rotWithShape="0">
                    <a:srgbClr val="000000"/>
                  </a:outerShdw>
                </a:effectLst>
              </a:rPr>
              <a:t>Wherewithal shall a young man cleanse his way? </a:t>
            </a:r>
            <a:br>
              <a:rPr lang="en-US" sz="5400" b="1" dirty="0">
                <a:ln w="17780" cmpd="sng">
                  <a:solidFill>
                    <a:srgbClr val="FFFFFF"/>
                  </a:solidFill>
                  <a:prstDash val="solid"/>
                  <a:miter lim="800000"/>
                </a:ln>
                <a:effectLst>
                  <a:outerShdw blurRad="50800" algn="tl" rotWithShape="0">
                    <a:srgbClr val="000000"/>
                  </a:outerShdw>
                </a:effectLst>
              </a:rPr>
            </a:br>
            <a:r>
              <a:rPr lang="en-US" sz="5400" b="1" dirty="0">
                <a:ln w="17780" cmpd="sng">
                  <a:solidFill>
                    <a:srgbClr val="FFFFFF"/>
                  </a:solidFill>
                  <a:prstDash val="solid"/>
                  <a:miter lim="800000"/>
                </a:ln>
                <a:effectLst>
                  <a:outerShdw blurRad="50800" algn="tl" rotWithShape="0">
                    <a:srgbClr val="000000"/>
                  </a:outerShdw>
                </a:effectLst>
              </a:rPr>
              <a:t>by taking heed thereto according to thy word. </a:t>
            </a:r>
            <a:br>
              <a:rPr lang="en-US" sz="5400" b="1" dirty="0">
                <a:ln w="17780" cmpd="sng">
                  <a:solidFill>
                    <a:srgbClr val="FFFFFF"/>
                  </a:solidFill>
                  <a:prstDash val="solid"/>
                  <a:miter lim="800000"/>
                </a:ln>
                <a:effectLst>
                  <a:outerShdw blurRad="50800" algn="tl" rotWithShape="0">
                    <a:srgbClr val="000000"/>
                  </a:outerShdw>
                </a:effectLst>
              </a:rPr>
            </a:br>
            <a:r>
              <a:rPr lang="en-US" sz="5400" b="1" cap="none" spc="0" dirty="0">
                <a:ln w="17780" cmpd="sng">
                  <a:solidFill>
                    <a:srgbClr val="FFFFFF"/>
                  </a:solidFill>
                  <a:prstDash val="solid"/>
                  <a:miter lim="800000"/>
                </a:ln>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5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et"/>
          <p:cNvPicPr>
            <a:picLocks noChangeAspect="1" noChangeArrowheads="1"/>
          </p:cNvPicPr>
          <p:nvPr/>
        </p:nvPicPr>
        <p:blipFill rotWithShape="1">
          <a:blip r:embed="rId2">
            <a:extLst>
              <a:ext uri="{28A0092B-C50C-407E-A947-70E740481C1C}">
                <a14:useLocalDpi xmlns:a14="http://schemas.microsoft.com/office/drawing/2010/main" val="0"/>
              </a:ext>
            </a:extLst>
          </a:blip>
          <a:srcRect l="1" t="5021" r="-906"/>
          <a:stretch/>
        </p:blipFill>
        <p:spPr bwMode="auto">
          <a:xfrm>
            <a:off x="0" y="0"/>
            <a:ext cx="92475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Verse"/>
          <p:cNvSpPr/>
          <p:nvPr/>
        </p:nvSpPr>
        <p:spPr>
          <a:xfrm>
            <a:off x="0" y="2590800"/>
            <a:ext cx="9144000" cy="4247317"/>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Wherewithal shall a young man cleanse his way? </a:t>
            </a:r>
            <a:br>
              <a:rPr lang="en-US" sz="5400" b="1" dirty="0">
                <a:ln w="17780" cmpd="sng">
                  <a:solidFill>
                    <a:srgbClr val="FFFFFF"/>
                  </a:solidFill>
                  <a:prstDash val="solid"/>
                  <a:miter lim="800000"/>
                </a:ln>
                <a:solidFill>
                  <a:schemeClr val="tx2">
                    <a:lumMod val="75000"/>
                  </a:schemeClr>
                </a:solidFill>
                <a:effectLst>
                  <a:outerShdw blurRad="50800" algn="tl" rotWithShape="0">
                    <a:srgbClr val="000000"/>
                  </a:outerShdw>
                </a:effectLst>
              </a:rPr>
            </a:br>
            <a:r>
              <a:rPr lang="en-US" sz="5400" b="1"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by taking heed thereto according to thy word. </a:t>
            </a:r>
            <a:br>
              <a:rPr lang="en-US" sz="5400" b="1" dirty="0">
                <a:ln w="17780" cmpd="sng">
                  <a:solidFill>
                    <a:srgbClr val="FFFFFF"/>
                  </a:solidFill>
                  <a:prstDash val="solid"/>
                  <a:miter lim="800000"/>
                </a:ln>
                <a:solidFill>
                  <a:schemeClr val="tx2">
                    <a:lumMod val="75000"/>
                  </a:schemeClr>
                </a:solidFill>
                <a:effectLst>
                  <a:outerShdw blurRad="50800" algn="tl" rotWithShape="0">
                    <a:srgbClr val="000000"/>
                  </a:outerShdw>
                </a:effectLst>
              </a:rPr>
            </a:b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Psalm 119:9</a:t>
            </a:r>
          </a:p>
        </p:txBody>
      </p:sp>
    </p:spTree>
    <p:extLst>
      <p:ext uri="{BB962C8B-B14F-4D97-AF65-F5344CB8AC3E}">
        <p14:creationId xmlns:p14="http://schemas.microsoft.com/office/powerpoint/2010/main" val="38897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293</Words>
  <Application>Microsoft Office PowerPoint</Application>
  <PresentationFormat>On-screen Show (4:3)</PresentationFormat>
  <Paragraphs>32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 Demi</vt:lpstr>
      <vt:lpstr>Calibri</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24</cp:revision>
  <dcterms:created xsi:type="dcterms:W3CDTF">2017-10-12T13:23:03Z</dcterms:created>
  <dcterms:modified xsi:type="dcterms:W3CDTF">2022-04-28T14:44:26Z</dcterms:modified>
</cp:coreProperties>
</file>