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4B2F2"/>
    <a:srgbClr val="3DD5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15" autoAdjust="0"/>
  </p:normalViewPr>
  <p:slideViewPr>
    <p:cSldViewPr>
      <p:cViewPr varScale="1">
        <p:scale>
          <a:sx n="100" d="100"/>
          <a:sy n="100" d="100"/>
        </p:scale>
        <p:origin x="94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F9A9B-8D46-4615-951C-1C3767B0C287}" type="datetimeFigureOut">
              <a:rPr lang="en-US" smtClean="0"/>
              <a:t>4/28/2022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BEF48-AA96-4502-8C6F-EF326248731A}" type="slidenum">
              <a:rPr lang="en-US" smtClean="0"/>
              <a:t>‹#›</a:t>
            </a:fld>
            <a:endParaRPr lang="en-US"/>
          </a:p>
        </p:txBody>
      </p:sp>
    </p:spTree>
    <p:extLst>
      <p:ext uri="{BB962C8B-B14F-4D97-AF65-F5344CB8AC3E}">
        <p14:creationId xmlns:p14="http://schemas.microsoft.com/office/powerpoint/2010/main" val="277306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Have a child pick a Clean Up Action card. Click on the card to reveal the action you will be doing. Then click on the words to show the verse. Say the verse with the children while doing the</a:t>
            </a:r>
            <a:r>
              <a:rPr lang="en-US" altLang="en-US" baseline="0" dirty="0"/>
              <a:t> clean up </a:t>
            </a:r>
            <a:r>
              <a:rPr lang="en-US" altLang="en-US" dirty="0"/>
              <a:t>action. Click the home button (bottom right hand corner) to go back to the </a:t>
            </a:r>
            <a:r>
              <a:rPr lang="en-US" altLang="en-US"/>
              <a:t>Clean Up </a:t>
            </a:r>
            <a:r>
              <a:rPr lang="en-US" altLang="en-US" dirty="0"/>
              <a:t>A</a:t>
            </a:r>
            <a:r>
              <a:rPr lang="en-US" altLang="en-US"/>
              <a:t>ction </a:t>
            </a:r>
            <a:r>
              <a:rPr lang="en-US" altLang="en-US" dirty="0"/>
              <a:t>cards and repeat as time allows.</a:t>
            </a:r>
          </a:p>
          <a:p>
            <a:endParaRPr lang="en-US" dirty="0"/>
          </a:p>
        </p:txBody>
      </p:sp>
      <p:sp>
        <p:nvSpPr>
          <p:cNvPr id="4" name="Slide Number Placeholder 3"/>
          <p:cNvSpPr>
            <a:spLocks noGrp="1"/>
          </p:cNvSpPr>
          <p:nvPr>
            <p:ph type="sldNum" sz="quarter" idx="10"/>
          </p:nvPr>
        </p:nvSpPr>
        <p:spPr/>
        <p:txBody>
          <a:bodyPr/>
          <a:lstStyle/>
          <a:p>
            <a:fld id="{AFCBEF48-AA96-4502-8C6F-EF326248731A}" type="slidenum">
              <a:rPr lang="en-US" smtClean="0"/>
              <a:t>1</a:t>
            </a:fld>
            <a:endParaRPr lang="en-US"/>
          </a:p>
        </p:txBody>
      </p:sp>
    </p:spTree>
    <p:extLst>
      <p:ext uri="{BB962C8B-B14F-4D97-AF65-F5344CB8AC3E}">
        <p14:creationId xmlns:p14="http://schemas.microsoft.com/office/powerpoint/2010/main" val="35672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95646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348232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3086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685992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1449C-FE86-4CAF-BE60-9AE95BBA238B}"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17556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321929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21449C-FE86-4CAF-BE60-9AE95BBA238B}"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882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21449C-FE86-4CAF-BE60-9AE95BBA238B}"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2696028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1449C-FE86-4CAF-BE60-9AE95BBA238B}"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550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3453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1449C-FE86-4CAF-BE60-9AE95BBA238B}" type="datetimeFigureOut">
              <a:rPr lang="en-US" smtClean="0"/>
              <a:t>4/28/2022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F580D-F53C-4A73-AAFF-915A306F0CDE}" type="slidenum">
              <a:rPr lang="en-US" smtClean="0"/>
              <a:t>‹#›</a:t>
            </a:fld>
            <a:endParaRPr lang="en-US"/>
          </a:p>
        </p:txBody>
      </p:sp>
    </p:spTree>
    <p:extLst>
      <p:ext uri="{BB962C8B-B14F-4D97-AF65-F5344CB8AC3E}">
        <p14:creationId xmlns:p14="http://schemas.microsoft.com/office/powerpoint/2010/main" val="40035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A21449C-FE86-4CAF-BE60-9AE95BBA238B}" type="datetimeFigureOut">
              <a:rPr lang="en-US" smtClean="0"/>
              <a:t>4/28/2022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5F580D-F53C-4A73-AAFF-915A306F0CDE}" type="slidenum">
              <a:rPr lang="en-US" smtClean="0"/>
              <a:t>‹#›</a:t>
            </a:fld>
            <a:endParaRPr lang="en-US"/>
          </a:p>
        </p:txBody>
      </p:sp>
    </p:spTree>
    <p:extLst>
      <p:ext uri="{BB962C8B-B14F-4D97-AF65-F5344CB8AC3E}">
        <p14:creationId xmlns:p14="http://schemas.microsoft.com/office/powerpoint/2010/main" val="192648219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slide" Target="slide8.xml"/><Relationship Id="rId5" Type="http://schemas.openxmlformats.org/officeDocument/2006/relationships/slide" Target="slide3.xml"/><Relationship Id="rId10" Type="http://schemas.openxmlformats.org/officeDocument/2006/relationships/slide" Target="slide7.xml"/><Relationship Id="rId4" Type="http://schemas.openxmlformats.org/officeDocument/2006/relationships/image" Target="../media/image1.png"/><Relationship Id="rId9" Type="http://schemas.openxmlformats.org/officeDocument/2006/relationships/slide" Target="slide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gradFill flip="none" rotWithShape="1">
            <a:gsLst>
              <a:gs pos="0">
                <a:schemeClr val="accent3">
                  <a:shade val="30000"/>
                  <a:satMod val="115000"/>
                  <a:lumMod val="67000"/>
                </a:schemeClr>
              </a:gs>
              <a:gs pos="50000">
                <a:schemeClr val="accent3">
                  <a:shade val="67500"/>
                  <a:satMod val="115000"/>
                  <a:lumMod val="60000"/>
                </a:schemeClr>
              </a:gs>
              <a:gs pos="100000">
                <a:schemeClr val="accent3">
                  <a:shade val="100000"/>
                  <a:satMod val="115000"/>
                  <a:lumMod val="71000"/>
                  <a:alpha val="77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Wash the Car">
            <a:hlinkClick r:id="rId3" action="ppaction://hlinksldjump"/>
          </p:cNvPr>
          <p:cNvSpPr txBox="1"/>
          <p:nvPr/>
        </p:nvSpPr>
        <p:spPr>
          <a:xfrm>
            <a:off x="1159533" y="399432"/>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car</a:t>
            </a:r>
          </a:p>
        </p:txBody>
      </p:sp>
      <p:grpSp>
        <p:nvGrpSpPr>
          <p:cNvPr id="5" name="Clean Up Action 1"/>
          <p:cNvGrpSpPr/>
          <p:nvPr/>
        </p:nvGrpSpPr>
        <p:grpSpPr>
          <a:xfrm>
            <a:off x="414066" y="260993"/>
            <a:ext cx="3853134" cy="800099"/>
            <a:chOff x="304800" y="304800"/>
            <a:chExt cx="2819400" cy="1142998"/>
          </a:xfrm>
        </p:grpSpPr>
        <p:pic>
          <p:nvPicPr>
            <p:cNvPr id="1026"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6149" y="513563"/>
              <a:ext cx="2276702"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
        <p:nvSpPr>
          <p:cNvPr id="11" name="Mop the floor">
            <a:hlinkClick r:id="rId5" action="ppaction://hlinksldjump"/>
          </p:cNvPr>
          <p:cNvSpPr txBox="1"/>
          <p:nvPr/>
        </p:nvSpPr>
        <p:spPr>
          <a:xfrm>
            <a:off x="5670071" y="428007"/>
            <a:ext cx="23622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Mop the floor</a:t>
            </a:r>
          </a:p>
        </p:txBody>
      </p:sp>
      <p:grpSp>
        <p:nvGrpSpPr>
          <p:cNvPr id="8" name="Clean Up Action 2"/>
          <p:cNvGrpSpPr/>
          <p:nvPr/>
        </p:nvGrpSpPr>
        <p:grpSpPr>
          <a:xfrm>
            <a:off x="4939342" y="260993"/>
            <a:ext cx="3823659" cy="857249"/>
            <a:chOff x="304800" y="304800"/>
            <a:chExt cx="2819400" cy="1142998"/>
          </a:xfrm>
        </p:grpSpPr>
        <p:pic>
          <p:nvPicPr>
            <p:cNvPr id="9" name="Clean Up Action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59925" y="537745"/>
              <a:ext cx="2309149" cy="677108"/>
            </a:xfrm>
            <a:prstGeom prst="rect">
              <a:avLst/>
            </a:prstGeom>
            <a:noFill/>
          </p:spPr>
          <p:txBody>
            <a:bodyPr wrap="square" rtlCol="0">
              <a:spAutoFit/>
            </a:bodyPr>
            <a:lstStyle/>
            <a:p>
              <a:r>
                <a:rPr lang="en-US" sz="2700" b="1" dirty="0">
                  <a:latin typeface="Cooper Black" panose="0208090404030B020404" pitchFamily="18" charset="0"/>
                </a:rPr>
                <a:t>Clean Up Action</a:t>
              </a:r>
            </a:p>
          </p:txBody>
        </p:sp>
      </p:grpSp>
      <p:sp>
        <p:nvSpPr>
          <p:cNvPr id="12" name="Mow the lawn">
            <a:hlinkClick r:id="rId7" action="ppaction://hlinksldjump"/>
          </p:cNvPr>
          <p:cNvSpPr txBox="1"/>
          <p:nvPr/>
        </p:nvSpPr>
        <p:spPr>
          <a:xfrm>
            <a:off x="985509" y="1696542"/>
            <a:ext cx="2710249"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Mow the lawn</a:t>
            </a:r>
          </a:p>
        </p:txBody>
      </p:sp>
      <p:sp>
        <p:nvSpPr>
          <p:cNvPr id="13" name="Fold the towels">
            <a:hlinkClick r:id="rId8" action="ppaction://hlinksldjump"/>
          </p:cNvPr>
          <p:cNvSpPr txBox="1"/>
          <p:nvPr/>
        </p:nvSpPr>
        <p:spPr>
          <a:xfrm>
            <a:off x="5570508" y="1700711"/>
            <a:ext cx="2590800"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Fold the towels</a:t>
            </a:r>
          </a:p>
        </p:txBody>
      </p:sp>
      <p:sp>
        <p:nvSpPr>
          <p:cNvPr id="14" name="Vacuum the carpet">
            <a:hlinkClick r:id="rId9" action="ppaction://hlinksldjump"/>
          </p:cNvPr>
          <p:cNvSpPr txBox="1"/>
          <p:nvPr/>
        </p:nvSpPr>
        <p:spPr>
          <a:xfrm>
            <a:off x="572187" y="2941887"/>
            <a:ext cx="353689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Vacuum the carpet </a:t>
            </a:r>
          </a:p>
        </p:txBody>
      </p:sp>
      <p:sp>
        <p:nvSpPr>
          <p:cNvPr id="15" name="Wash the dishes">
            <a:hlinkClick r:id="rId10" action="ppaction://hlinksldjump"/>
          </p:cNvPr>
          <p:cNvSpPr txBox="1"/>
          <p:nvPr/>
        </p:nvSpPr>
        <p:spPr>
          <a:xfrm>
            <a:off x="5413424" y="2976890"/>
            <a:ext cx="2971802"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Wash the dishes</a:t>
            </a:r>
          </a:p>
        </p:txBody>
      </p:sp>
      <p:sp>
        <p:nvSpPr>
          <p:cNvPr id="16" name="Make your bed">
            <a:hlinkClick r:id="rId11" action="ppaction://hlinksldjump"/>
          </p:cNvPr>
          <p:cNvSpPr txBox="1"/>
          <p:nvPr/>
        </p:nvSpPr>
        <p:spPr>
          <a:xfrm>
            <a:off x="1034451" y="4138940"/>
            <a:ext cx="257935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Make your bed</a:t>
            </a:r>
          </a:p>
        </p:txBody>
      </p:sp>
      <p:sp>
        <p:nvSpPr>
          <p:cNvPr id="17" name="Feed your pet">
            <a:hlinkClick r:id="rId12" action="ppaction://hlinksldjump"/>
          </p:cNvPr>
          <p:cNvSpPr txBox="1"/>
          <p:nvPr/>
        </p:nvSpPr>
        <p:spPr>
          <a:xfrm>
            <a:off x="5540976" y="4196090"/>
            <a:ext cx="2710248" cy="523220"/>
          </a:xfrm>
          <a:prstGeom prst="rect">
            <a:avLst/>
          </a:prstGeom>
          <a:noFill/>
        </p:spPr>
        <p:txBody>
          <a:bodyPr wrap="square" rtlCol="0">
            <a:spAutoFit/>
          </a:bodyPr>
          <a:lstStyle/>
          <a:p>
            <a:r>
              <a:rPr lang="en-US" sz="2800" dirty="0">
                <a:effectLst>
                  <a:glow rad="101600">
                    <a:schemeClr val="accent3">
                      <a:satMod val="175000"/>
                      <a:alpha val="40000"/>
                    </a:schemeClr>
                  </a:glow>
                </a:effectLst>
                <a:latin typeface="Berlin Sans FB Demi" panose="020E0802020502020306" pitchFamily="34" charset="0"/>
              </a:rPr>
              <a:t>Feed your pet</a:t>
            </a:r>
          </a:p>
        </p:txBody>
      </p:sp>
      <p:grpSp>
        <p:nvGrpSpPr>
          <p:cNvPr id="18" name="Clean Up Action 3"/>
          <p:cNvGrpSpPr/>
          <p:nvPr/>
        </p:nvGrpSpPr>
        <p:grpSpPr>
          <a:xfrm>
            <a:off x="414066" y="1558103"/>
            <a:ext cx="3853134" cy="800099"/>
            <a:chOff x="253799" y="304800"/>
            <a:chExt cx="2819400" cy="1142998"/>
          </a:xfrm>
        </p:grpSpPr>
        <p:pic>
          <p:nvPicPr>
            <p:cNvPr id="19"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799"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91175" y="513563"/>
              <a:ext cx="2344649"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a:t>
              </a:r>
            </a:p>
          </p:txBody>
        </p:sp>
      </p:grpSp>
      <p:grpSp>
        <p:nvGrpSpPr>
          <p:cNvPr id="21" name="Clean Up Action 4"/>
          <p:cNvGrpSpPr/>
          <p:nvPr/>
        </p:nvGrpSpPr>
        <p:grpSpPr>
          <a:xfrm>
            <a:off x="4939341" y="1562272"/>
            <a:ext cx="3853134" cy="800099"/>
            <a:chOff x="304800" y="304800"/>
            <a:chExt cx="2819400" cy="1142998"/>
          </a:xfrm>
        </p:grpSpPr>
        <p:pic>
          <p:nvPicPr>
            <p:cNvPr id="22"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59054" y="513563"/>
              <a:ext cx="2310892"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a:t>
              </a:r>
            </a:p>
          </p:txBody>
        </p:sp>
      </p:grpSp>
      <p:grpSp>
        <p:nvGrpSpPr>
          <p:cNvPr id="24" name="Clean Up Action 5"/>
          <p:cNvGrpSpPr/>
          <p:nvPr/>
        </p:nvGrpSpPr>
        <p:grpSpPr>
          <a:xfrm>
            <a:off x="414066" y="2803448"/>
            <a:ext cx="3853134" cy="800099"/>
            <a:chOff x="304800" y="304800"/>
            <a:chExt cx="2819400" cy="1142998"/>
          </a:xfrm>
        </p:grpSpPr>
        <p:pic>
          <p:nvPicPr>
            <p:cNvPr id="25"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576149" y="513563"/>
              <a:ext cx="2276702"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a:t>
              </a:r>
            </a:p>
          </p:txBody>
        </p:sp>
      </p:grpSp>
      <p:grpSp>
        <p:nvGrpSpPr>
          <p:cNvPr id="27" name="Clean Up Action 6"/>
          <p:cNvGrpSpPr/>
          <p:nvPr/>
        </p:nvGrpSpPr>
        <p:grpSpPr>
          <a:xfrm>
            <a:off x="4972758" y="2838451"/>
            <a:ext cx="3853134" cy="800099"/>
            <a:chOff x="304800" y="304800"/>
            <a:chExt cx="2819400" cy="1142998"/>
          </a:xfrm>
        </p:grpSpPr>
        <p:pic>
          <p:nvPicPr>
            <p:cNvPr id="28"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613098" y="546538"/>
              <a:ext cx="2202805" cy="659521"/>
            </a:xfrm>
            <a:prstGeom prst="rect">
              <a:avLst/>
            </a:prstGeom>
            <a:noFill/>
            <a:ln>
              <a:noFill/>
            </a:ln>
          </p:spPr>
          <p:txBody>
            <a:bodyPr wrap="square" rtlCol="0">
              <a:spAutoFit/>
            </a:bodyPr>
            <a:lstStyle/>
            <a:p>
              <a:r>
                <a:rPr lang="en-US" sz="2400" b="1" dirty="0">
                  <a:latin typeface="Cooper Black" panose="0208090404030B020404" pitchFamily="18" charset="0"/>
                </a:rPr>
                <a:t>Clean Up Action</a:t>
              </a:r>
            </a:p>
          </p:txBody>
        </p:sp>
      </p:grpSp>
      <p:grpSp>
        <p:nvGrpSpPr>
          <p:cNvPr id="30" name="Clean Up Action 7"/>
          <p:cNvGrpSpPr/>
          <p:nvPr/>
        </p:nvGrpSpPr>
        <p:grpSpPr>
          <a:xfrm>
            <a:off x="397563" y="4000501"/>
            <a:ext cx="3853134" cy="800099"/>
            <a:chOff x="304800" y="304800"/>
            <a:chExt cx="2819400" cy="1142998"/>
          </a:xfrm>
        </p:grpSpPr>
        <p:pic>
          <p:nvPicPr>
            <p:cNvPr id="31"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570111" y="513563"/>
              <a:ext cx="2288777"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grpSp>
        <p:nvGrpSpPr>
          <p:cNvPr id="33" name="Clean Up Action 8"/>
          <p:cNvGrpSpPr/>
          <p:nvPr/>
        </p:nvGrpSpPr>
        <p:grpSpPr>
          <a:xfrm>
            <a:off x="4969533" y="4057651"/>
            <a:ext cx="3853134" cy="800099"/>
            <a:chOff x="304800" y="304800"/>
            <a:chExt cx="2819400" cy="1142998"/>
          </a:xfrm>
        </p:grpSpPr>
        <p:pic>
          <p:nvPicPr>
            <p:cNvPr id="34" name="Clean Up Action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9400" cy="114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70100" y="513563"/>
              <a:ext cx="2288800" cy="725472"/>
            </a:xfrm>
            <a:prstGeom prst="rect">
              <a:avLst/>
            </a:prstGeom>
            <a:noFill/>
            <a:ln>
              <a:noFill/>
            </a:ln>
          </p:spPr>
          <p:txBody>
            <a:bodyPr wrap="square" rtlCol="0">
              <a:spAutoFit/>
            </a:bodyPr>
            <a:lstStyle/>
            <a:p>
              <a:r>
                <a:rPr lang="en-US" sz="2700" b="1" dirty="0">
                  <a:latin typeface="Cooper Black" panose="0208090404030B020404" pitchFamily="18" charset="0"/>
                </a:rPr>
                <a:t>Clean Up Action </a:t>
              </a:r>
            </a:p>
          </p:txBody>
        </p:sp>
      </p:grpSp>
    </p:spTree>
    <p:extLst>
      <p:ext uri="{BB962C8B-B14F-4D97-AF65-F5344CB8AC3E}">
        <p14:creationId xmlns:p14="http://schemas.microsoft.com/office/powerpoint/2010/main" val="23170558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nodeType="clickEffect">
                                  <p:stCondLst>
                                    <p:cond delay="0"/>
                                  </p:stCondLst>
                                  <p:childTnLst>
                                    <p:animEffect transition="out" filter="wipe(down)">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22" presetClass="exit" presetSubtype="4" fill="hold" nodeType="clickEffect">
                                  <p:stCondLst>
                                    <p:cond delay="0"/>
                                  </p:stCondLst>
                                  <p:childTnLst>
                                    <p:animEffect transition="out" filter="wipe(down)">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4"/>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6" grpId="0"/>
      <p:bldP spid="11" grpId="0"/>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Washing the car"/>
          <p:cNvPicPr>
            <a:picLocks noChangeAspect="1" noChangeArrowheads="1"/>
          </p:cNvPicPr>
          <p:nvPr/>
        </p:nvPicPr>
        <p:blipFill rotWithShape="1">
          <a:blip r:embed="rId2">
            <a:extLst>
              <a:ext uri="{28A0092B-C50C-407E-A947-70E740481C1C}">
                <a14:useLocalDpi xmlns:a14="http://schemas.microsoft.com/office/drawing/2010/main" val="0"/>
              </a:ext>
            </a:extLst>
          </a:blip>
          <a:srcRect t="10382" r="2439" b="4672"/>
          <a:stretch/>
        </p:blipFill>
        <p:spPr bwMode="auto">
          <a:xfrm>
            <a:off x="0" y="0"/>
            <a:ext cx="914400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610600" y="4705350"/>
            <a:ext cx="457200" cy="342900"/>
          </a:xfrm>
          <a:prstGeom prst="actionButtonHome">
            <a:avLst/>
          </a:prstGeom>
          <a:solidFill>
            <a:schemeClr val="tx2">
              <a:lumMod val="40000"/>
              <a:lumOff val="60000"/>
              <a:alpha val="62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4300" y="-100429"/>
            <a:ext cx="4800600" cy="5262979"/>
          </a:xfrm>
          <a:prstGeom prst="rect">
            <a:avLst/>
          </a:prstGeom>
          <a:noFill/>
        </p:spPr>
        <p:txBody>
          <a:bodyPr wrap="square" lIns="91440" tIns="45720" rIns="91440" bIns="45720">
            <a:spAutoFit/>
          </a:bodyPr>
          <a:lstStyle/>
          <a:p>
            <a:pPr algn="ctr"/>
            <a:r>
              <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Wherewithal </a:t>
            </a:r>
          </a:p>
          <a:p>
            <a:pPr algn="ctr"/>
            <a:r>
              <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shall a young man cleanse his way? by taking heed thereto according to </a:t>
            </a:r>
          </a:p>
          <a:p>
            <a:pPr algn="ctr"/>
            <a:r>
              <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thy word.</a:t>
            </a:r>
          </a:p>
          <a:p>
            <a:pPr algn="ctr"/>
            <a:r>
              <a:rPr lang="en-US" sz="4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Psalm </a:t>
            </a:r>
            <a:r>
              <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anose="020B0604020202020204" pitchFamily="34" charset="0"/>
                <a:cs typeface="Arial" panose="020B0604020202020204" pitchFamily="34" charset="0"/>
              </a:rPr>
              <a:t>119:9</a:t>
            </a:r>
            <a:endParaRPr lang="en-US" sz="4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63284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Moping the floor picture"/>
          <p:cNvPicPr>
            <a:picLocks noChangeAspect="1" noChangeArrowheads="1"/>
          </p:cNvPicPr>
          <p:nvPr/>
        </p:nvPicPr>
        <p:blipFill rotWithShape="1">
          <a:blip r:embed="rId2">
            <a:extLst>
              <a:ext uri="{28A0092B-C50C-407E-A947-70E740481C1C}">
                <a14:useLocalDpi xmlns:a14="http://schemas.microsoft.com/office/drawing/2010/main" val="0"/>
              </a:ext>
            </a:extLst>
          </a:blip>
          <a:srcRect t="4051" b="11501"/>
          <a:stretch/>
        </p:blipFill>
        <p:spPr bwMode="auto">
          <a:xfrm>
            <a:off x="0" y="-1"/>
            <a:ext cx="9144000" cy="5162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Home 7">
            <a:hlinkClick r:id="" action="ppaction://hlinkshowjump?jump=firstslide" highlightClick="1"/>
          </p:cNvPr>
          <p:cNvSpPr/>
          <p:nvPr/>
        </p:nvSpPr>
        <p:spPr>
          <a:xfrm>
            <a:off x="8458200" y="4743450"/>
            <a:ext cx="533400" cy="342900"/>
          </a:xfrm>
          <a:prstGeom prst="actionButtonHome">
            <a:avLst/>
          </a:prstGeom>
          <a:solidFill>
            <a:schemeClr val="accent6">
              <a:lumMod val="40000"/>
              <a:lumOff val="60000"/>
              <a:alpha val="52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4134"/>
            <a:ext cx="6400800" cy="5047536"/>
          </a:xfrm>
          <a:prstGeom prst="rect">
            <a:avLst/>
          </a:prstGeom>
          <a:noFill/>
        </p:spPr>
        <p:txBody>
          <a:bodyPr wrap="square" lIns="91440" tIns="45720" rIns="91440" bIns="45720">
            <a:spAutoFit/>
          </a:bodyPr>
          <a:lstStyle/>
          <a:p>
            <a:pPr algn="ctr"/>
            <a:r>
              <a:rPr lang="en-US" sz="46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Wherewithal shall a young man cleanse his way? </a:t>
            </a:r>
          </a:p>
          <a:p>
            <a:pPr algn="ctr"/>
            <a:r>
              <a:rPr lang="en-US" sz="46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by taking heed thereto according to thy word.</a:t>
            </a:r>
          </a:p>
          <a:p>
            <a:pPr algn="ctr"/>
            <a:r>
              <a:rPr lang="en-US" sz="4600" b="1"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Psalm </a:t>
            </a:r>
            <a:r>
              <a:rPr lang="en-US" sz="4600" b="1" cap="none" spc="0" dirty="0">
                <a:ln w="17780" cmpd="sng">
                  <a:solidFill>
                    <a:srgbClr val="FFFFFF"/>
                  </a:solidFill>
                  <a:prstDash val="solid"/>
                  <a:miter lim="800000"/>
                </a:ln>
                <a:solidFill>
                  <a:srgbClr val="002060"/>
                </a:solidFill>
                <a:effectLst>
                  <a:outerShdw blurRad="50800" algn="tl" rotWithShape="0">
                    <a:srgbClr val="000000"/>
                  </a:outerShdw>
                </a:effectLst>
                <a:latin typeface="Arial" panose="020B0604020202020204" pitchFamily="34" charset="0"/>
                <a:cs typeface="Arial" panose="020B0604020202020204" pitchFamily="34" charset="0"/>
              </a:rPr>
              <a:t>119:9</a:t>
            </a:r>
            <a:endParaRPr lang="en-US" sz="4600"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Tree>
    <p:extLst>
      <p:ext uri="{BB962C8B-B14F-4D97-AF65-F5344CB8AC3E}">
        <p14:creationId xmlns:p14="http://schemas.microsoft.com/office/powerpoint/2010/main" val="69697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Mowing lawn"/>
          <p:cNvPicPr>
            <a:picLocks noChangeAspect="1" noChangeArrowheads="1"/>
          </p:cNvPicPr>
          <p:nvPr/>
        </p:nvPicPr>
        <p:blipFill rotWithShape="1">
          <a:blip r:embed="rId2">
            <a:extLst>
              <a:ext uri="{28A0092B-C50C-407E-A947-70E740481C1C}">
                <a14:useLocalDpi xmlns:a14="http://schemas.microsoft.com/office/drawing/2010/main" val="0"/>
              </a:ext>
            </a:extLst>
          </a:blip>
          <a:srcRect l="1" r="46" b="6453"/>
          <a:stretch/>
        </p:blipFill>
        <p:spPr bwMode="auto">
          <a:xfrm>
            <a:off x="0" y="1"/>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ction Button: Home 6">
            <a:hlinkClick r:id="" action="ppaction://hlinkshowjump?jump=firstslide" highlightClick="1"/>
          </p:cNvPr>
          <p:cNvSpPr/>
          <p:nvPr/>
        </p:nvSpPr>
        <p:spPr>
          <a:xfrm>
            <a:off x="8458200" y="4743450"/>
            <a:ext cx="533400" cy="342900"/>
          </a:xfrm>
          <a:prstGeom prst="actionButtonHome">
            <a:avLst/>
          </a:prstGeom>
          <a:solidFill>
            <a:schemeClr val="accent3">
              <a:lumMod val="60000"/>
              <a:lumOff val="40000"/>
              <a:alpha val="61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7996" y="1962150"/>
            <a:ext cx="8428008" cy="3046988"/>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Wherewithal shall a young man cleanse his way? by taking heed thereto according to thy word.</a:t>
            </a:r>
          </a:p>
          <a:p>
            <a:pPr algn="ctr"/>
            <a:r>
              <a:rPr lang="en-US" sz="4800" b="1"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Psalm </a:t>
            </a:r>
            <a:r>
              <a:rPr lang="en-US" sz="4800" b="1" cap="none" spc="0" dirty="0">
                <a:ln w="17780" cmpd="sng">
                  <a:solidFill>
                    <a:srgbClr val="FFFFFF"/>
                  </a:solidFill>
                  <a:prstDash val="solid"/>
                  <a:miter lim="800000"/>
                </a:ln>
                <a:solidFill>
                  <a:schemeClr val="accent2">
                    <a:lumMod val="75000"/>
                  </a:schemeClr>
                </a:solidFill>
                <a:effectLst>
                  <a:outerShdw blurRad="50800" algn="tl" rotWithShape="0">
                    <a:srgbClr val="000000"/>
                  </a:outerShdw>
                </a:effectLst>
              </a:rPr>
              <a:t>119:9</a:t>
            </a:r>
          </a:p>
        </p:txBody>
      </p:sp>
    </p:spTree>
    <p:extLst>
      <p:ext uri="{BB962C8B-B14F-4D97-AF65-F5344CB8AC3E}">
        <p14:creationId xmlns:p14="http://schemas.microsoft.com/office/powerpoint/2010/main" val="404954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Folding towels"/>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1"/>
            <a:ext cx="9143999"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14300"/>
            <a:ext cx="5486400" cy="5047536"/>
          </a:xfrm>
          <a:prstGeom prst="rect">
            <a:avLst/>
          </a:prstGeom>
          <a:noFill/>
        </p:spPr>
        <p:txBody>
          <a:bodyPr wrap="square" lIns="91440" tIns="45720" rIns="91440" bIns="45720">
            <a:spAutoFit/>
          </a:bodyPr>
          <a:lstStyle/>
          <a:p>
            <a:pPr algn="ctr"/>
            <a:r>
              <a:rPr lang="en-US" sz="4600" b="1" dirty="0">
                <a:ln w="17780" cmpd="sng">
                  <a:solidFill>
                    <a:srgbClr val="FFFFFF"/>
                  </a:solidFill>
                  <a:prstDash val="solid"/>
                  <a:miter lim="800000"/>
                </a:ln>
                <a:solidFill>
                  <a:srgbClr val="0070C0"/>
                </a:solidFill>
                <a:effectLst>
                  <a:outerShdw blurRad="50800" algn="tl" rotWithShape="0">
                    <a:srgbClr val="000000"/>
                  </a:outerShdw>
                </a:effectLst>
              </a:rPr>
              <a:t>Wherewithal shall a young man cleanse his way? by taking heed thereto according to </a:t>
            </a:r>
            <a:br>
              <a:rPr lang="en-US" sz="4600" b="1" dirty="0">
                <a:ln w="17780" cmpd="sng">
                  <a:solidFill>
                    <a:srgbClr val="FFFFFF"/>
                  </a:solidFill>
                  <a:prstDash val="solid"/>
                  <a:miter lim="800000"/>
                </a:ln>
                <a:solidFill>
                  <a:srgbClr val="0070C0"/>
                </a:solidFill>
                <a:effectLst>
                  <a:outerShdw blurRad="50800" algn="tl" rotWithShape="0">
                    <a:srgbClr val="000000"/>
                  </a:outerShdw>
                </a:effectLst>
              </a:rPr>
            </a:br>
            <a:r>
              <a:rPr lang="en-US" sz="4600" b="1" dirty="0">
                <a:ln w="17780" cmpd="sng">
                  <a:solidFill>
                    <a:srgbClr val="FFFFFF"/>
                  </a:solidFill>
                  <a:prstDash val="solid"/>
                  <a:miter lim="800000"/>
                </a:ln>
                <a:solidFill>
                  <a:srgbClr val="0070C0"/>
                </a:solidFill>
                <a:effectLst>
                  <a:outerShdw blurRad="50800" algn="tl" rotWithShape="0">
                    <a:srgbClr val="000000"/>
                  </a:outerShdw>
                </a:effectLst>
              </a:rPr>
              <a:t>thy word.</a:t>
            </a:r>
          </a:p>
          <a:p>
            <a:pPr algn="ctr"/>
            <a:r>
              <a:rPr lang="en-US" sz="4600" b="1" dirty="0">
                <a:ln w="17780" cmpd="sng">
                  <a:solidFill>
                    <a:srgbClr val="FFFFFF"/>
                  </a:solidFill>
                  <a:prstDash val="solid"/>
                  <a:miter lim="800000"/>
                </a:ln>
                <a:solidFill>
                  <a:srgbClr val="0070C0"/>
                </a:solidFill>
                <a:effectLst>
                  <a:outerShdw blurRad="50800" algn="tl" rotWithShape="0">
                    <a:srgbClr val="000000"/>
                  </a:outerShdw>
                </a:effectLst>
              </a:rPr>
              <a:t> </a:t>
            </a:r>
            <a:r>
              <a:rPr lang="en-US" sz="4600" b="1" cap="none" spc="0" dirty="0">
                <a:ln w="17780" cmpd="sng">
                  <a:solidFill>
                    <a:srgbClr val="FFFFFF"/>
                  </a:solidFill>
                  <a:prstDash val="solid"/>
                  <a:miter lim="800000"/>
                </a:ln>
                <a:solidFill>
                  <a:srgbClr val="0070C0"/>
                </a:solidFill>
                <a:effectLst>
                  <a:outerShdw blurRad="50800" algn="tl" rotWithShape="0">
                    <a:srgbClr val="000000"/>
                  </a:outerShdw>
                </a:effectLst>
              </a:rPr>
              <a:t>Psalm 119:9</a:t>
            </a:r>
          </a:p>
        </p:txBody>
      </p:sp>
      <p:sp>
        <p:nvSpPr>
          <p:cNvPr id="7" name="Action Button: Home 6">
            <a:hlinkClick r:id="" action="ppaction://hlinkshowjump?jump=firstslide" highlightClick="1"/>
          </p:cNvPr>
          <p:cNvSpPr/>
          <p:nvPr/>
        </p:nvSpPr>
        <p:spPr>
          <a:xfrm>
            <a:off x="8534400" y="4743450"/>
            <a:ext cx="457200" cy="342900"/>
          </a:xfrm>
          <a:prstGeom prst="actionButtonHome">
            <a:avLst/>
          </a:prstGeom>
          <a:solidFill>
            <a:schemeClr val="accent1">
              <a:lumMod val="60000"/>
              <a:lumOff val="40000"/>
              <a:alpha val="7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50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Vacuuming"/>
          <p:cNvPicPr>
            <a:picLocks noChangeAspect="1" noChangeArrowheads="1"/>
          </p:cNvPicPr>
          <p:nvPr/>
        </p:nvPicPr>
        <p:blipFill rotWithShape="1">
          <a:blip r:embed="rId2">
            <a:extLst>
              <a:ext uri="{28A0092B-C50C-407E-A947-70E740481C1C}">
                <a14:useLocalDpi xmlns:a14="http://schemas.microsoft.com/office/drawing/2010/main" val="0"/>
              </a:ext>
            </a:extLst>
          </a:blip>
          <a:srcRect b="4673"/>
          <a:stretch/>
        </p:blipFill>
        <p:spPr bwMode="auto">
          <a:xfrm>
            <a:off x="1" y="-323850"/>
            <a:ext cx="9143999"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Verse"/>
          <p:cNvSpPr/>
          <p:nvPr/>
        </p:nvSpPr>
        <p:spPr>
          <a:xfrm>
            <a:off x="63677" y="1716941"/>
            <a:ext cx="9016645" cy="3293209"/>
          </a:xfrm>
          <a:prstGeom prst="rect">
            <a:avLst/>
          </a:prstGeom>
          <a:noFill/>
        </p:spPr>
        <p:txBody>
          <a:bodyPr wrap="square" lIns="91440" tIns="45720" rIns="91440" bIns="45720">
            <a:spAutoFit/>
          </a:bodyPr>
          <a:lstStyle/>
          <a:p>
            <a:pPr algn="ctr"/>
            <a:r>
              <a:rPr lang="en-US" sz="5200" b="1"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Wherewithal shall a young man cleanse his way? by taking heed thereto according to thy word. </a:t>
            </a:r>
            <a:endParaRPr lang="en-US" sz="52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endParaRPr>
          </a:p>
          <a:p>
            <a:pPr algn="ctr"/>
            <a:r>
              <a:rPr lang="en-US" sz="5200" b="1" cap="none" spc="0" dirty="0">
                <a:ln w="17780" cmpd="sng">
                  <a:solidFill>
                    <a:srgbClr val="FFFFFF"/>
                  </a:solidFill>
                  <a:prstDash val="solid"/>
                  <a:miter lim="800000"/>
                </a:ln>
                <a:solidFill>
                  <a:schemeClr val="accent6">
                    <a:lumMod val="75000"/>
                  </a:schemeClr>
                </a:solidFill>
                <a:effectLst>
                  <a:outerShdw blurRad="50800" algn="tl" rotWithShape="0">
                    <a:srgbClr val="000000"/>
                  </a:outerShdw>
                </a:effectLst>
              </a:rPr>
              <a:t>Psalm 119:9</a:t>
            </a:r>
          </a:p>
        </p:txBody>
      </p:sp>
      <p:sp>
        <p:nvSpPr>
          <p:cNvPr id="8" name="Action Button: Home 7">
            <a:hlinkClick r:id="" action="ppaction://hlinkshowjump?jump=firstslide" highlightClick="1"/>
          </p:cNvPr>
          <p:cNvSpPr/>
          <p:nvPr/>
        </p:nvSpPr>
        <p:spPr>
          <a:xfrm>
            <a:off x="8534400" y="4743450"/>
            <a:ext cx="457200" cy="342900"/>
          </a:xfrm>
          <a:prstGeom prst="actionButtonHome">
            <a:avLst/>
          </a:prstGeom>
          <a:solidFill>
            <a:schemeClr val="bg1">
              <a:lumMod val="85000"/>
              <a:alpha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4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Dishes"/>
          <p:cNvPicPr>
            <a:picLocks noChangeAspect="1" noChangeArrowheads="1"/>
          </p:cNvPicPr>
          <p:nvPr/>
        </p:nvPicPr>
        <p:blipFill rotWithShape="1">
          <a:blip r:embed="rId2">
            <a:extLst>
              <a:ext uri="{28A0092B-C50C-407E-A947-70E740481C1C}">
                <a14:useLocalDpi xmlns:a14="http://schemas.microsoft.com/office/drawing/2010/main" val="0"/>
              </a:ext>
            </a:extLst>
          </a:blip>
          <a:srcRect b="11552"/>
          <a:stretch/>
        </p:blipFill>
        <p:spPr bwMode="auto">
          <a:xfrm>
            <a:off x="2" y="1"/>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3657600" y="-19050"/>
            <a:ext cx="5715000" cy="5262979"/>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solidFill>
                  <a:srgbClr val="7030A0"/>
                </a:solidFill>
                <a:effectLst>
                  <a:outerShdw blurRad="50800" algn="tl" rotWithShape="0">
                    <a:srgbClr val="000000"/>
                  </a:outerShdw>
                </a:effectLst>
              </a:rPr>
              <a:t>Wherewithal shall a young man cleanse his way? by taking heed thereto according to </a:t>
            </a:r>
            <a:br>
              <a:rPr lang="en-US" sz="4800" b="1" dirty="0">
                <a:ln w="17780" cmpd="sng">
                  <a:solidFill>
                    <a:srgbClr val="FFFFFF"/>
                  </a:solidFill>
                  <a:prstDash val="solid"/>
                  <a:miter lim="800000"/>
                </a:ln>
                <a:solidFill>
                  <a:srgbClr val="7030A0"/>
                </a:solidFill>
                <a:effectLst>
                  <a:outerShdw blurRad="50800" algn="tl" rotWithShape="0">
                    <a:srgbClr val="000000"/>
                  </a:outerShdw>
                </a:effectLst>
              </a:rPr>
            </a:br>
            <a:r>
              <a:rPr lang="en-US" sz="4800" b="1" dirty="0">
                <a:ln w="17780" cmpd="sng">
                  <a:solidFill>
                    <a:srgbClr val="FFFFFF"/>
                  </a:solidFill>
                  <a:prstDash val="solid"/>
                  <a:miter lim="800000"/>
                </a:ln>
                <a:solidFill>
                  <a:srgbClr val="7030A0"/>
                </a:solidFill>
                <a:effectLst>
                  <a:outerShdw blurRad="50800" algn="tl" rotWithShape="0">
                    <a:srgbClr val="000000"/>
                  </a:outerShdw>
                </a:effectLst>
              </a:rPr>
              <a:t>thy word.</a:t>
            </a:r>
          </a:p>
          <a:p>
            <a:pPr algn="ctr"/>
            <a:r>
              <a:rPr lang="en-US" sz="4800" b="1" cap="none" spc="0" dirty="0">
                <a:ln w="17780" cmpd="sng">
                  <a:solidFill>
                    <a:srgbClr val="FFFFFF"/>
                  </a:solidFill>
                  <a:prstDash val="solid"/>
                  <a:miter lim="800000"/>
                </a:ln>
                <a:solidFill>
                  <a:srgbClr val="7030A0"/>
                </a:solidFill>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610600" y="4743450"/>
            <a:ext cx="381000" cy="342900"/>
          </a:xfrm>
          <a:prstGeom prst="actionButtonHome">
            <a:avLst/>
          </a:prstGeom>
          <a:solidFill>
            <a:schemeClr val="bg1">
              <a:lumMod val="95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Making bed"/>
          <p:cNvPicPr>
            <a:picLocks noChangeAspect="1" noChangeArrowheads="1"/>
          </p:cNvPicPr>
          <p:nvPr/>
        </p:nvPicPr>
        <p:blipFill rotWithShape="1">
          <a:blip r:embed="rId2">
            <a:extLst>
              <a:ext uri="{28A0092B-C50C-407E-A947-70E740481C1C}">
                <a14:useLocalDpi xmlns:a14="http://schemas.microsoft.com/office/drawing/2010/main" val="0"/>
              </a:ext>
            </a:extLst>
          </a:blip>
          <a:srcRect t="15763" b="3656"/>
          <a:stretch/>
        </p:blipFill>
        <p:spPr bwMode="auto">
          <a:xfrm>
            <a:off x="1" y="0"/>
            <a:ext cx="9143999" cy="516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se"/>
          <p:cNvSpPr/>
          <p:nvPr/>
        </p:nvSpPr>
        <p:spPr>
          <a:xfrm>
            <a:off x="304800" y="2114550"/>
            <a:ext cx="8534399" cy="3046988"/>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effectLst>
                  <a:outerShdw blurRad="50800" algn="tl" rotWithShape="0">
                    <a:srgbClr val="000000"/>
                  </a:outerShdw>
                </a:effectLst>
              </a:rPr>
              <a:t>Wherewithal shall a young man cleanse his way? by taking heed thereto according to thy word. </a:t>
            </a:r>
            <a:r>
              <a:rPr lang="en-US" sz="4800" b="1" cap="none" spc="0" dirty="0">
                <a:ln w="17780" cmpd="sng">
                  <a:solidFill>
                    <a:srgbClr val="FFFFFF"/>
                  </a:solidFill>
                  <a:prstDash val="solid"/>
                  <a:miter lim="800000"/>
                </a:ln>
                <a:effectLst>
                  <a:outerShdw blurRad="50800" algn="tl" rotWithShape="0">
                    <a:srgbClr val="000000"/>
                  </a:outerShdw>
                </a:effectLst>
              </a:rPr>
              <a:t>Psalm 119:9</a:t>
            </a:r>
          </a:p>
        </p:txBody>
      </p:sp>
      <p:sp>
        <p:nvSpPr>
          <p:cNvPr id="6" name="Action Button: Home 5">
            <a:hlinkClick r:id="" action="ppaction://hlinkshowjump?jump=firstslide" highlightClick="1"/>
          </p:cNvPr>
          <p:cNvSpPr/>
          <p:nvPr/>
        </p:nvSpPr>
        <p:spPr>
          <a:xfrm>
            <a:off x="8534400" y="4705350"/>
            <a:ext cx="457200" cy="342900"/>
          </a:xfrm>
          <a:prstGeom prst="actionButtonHome">
            <a:avLst/>
          </a:prstGeom>
          <a:solidFill>
            <a:schemeClr val="accent6">
              <a:lumMod val="20000"/>
              <a:lumOff val="80000"/>
              <a:alpha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55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et"/>
          <p:cNvPicPr>
            <a:picLocks noChangeAspect="1" noChangeArrowheads="1"/>
          </p:cNvPicPr>
          <p:nvPr/>
        </p:nvPicPr>
        <p:blipFill rotWithShape="1">
          <a:blip r:embed="rId2">
            <a:extLst>
              <a:ext uri="{28A0092B-C50C-407E-A947-70E740481C1C}">
                <a14:useLocalDpi xmlns:a14="http://schemas.microsoft.com/office/drawing/2010/main" val="0"/>
              </a:ext>
            </a:extLst>
          </a:blip>
          <a:srcRect l="1" t="18589" r="-906"/>
          <a:stretch/>
        </p:blipFill>
        <p:spPr bwMode="auto">
          <a:xfrm>
            <a:off x="1" y="0"/>
            <a:ext cx="924751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ction Button: Home 4">
            <a:hlinkClick r:id="" action="ppaction://hlinkshowjump?jump=firstslide" highlightClick="1"/>
          </p:cNvPr>
          <p:cNvSpPr/>
          <p:nvPr/>
        </p:nvSpPr>
        <p:spPr>
          <a:xfrm>
            <a:off x="8534400" y="4705350"/>
            <a:ext cx="457200" cy="342900"/>
          </a:xfrm>
          <a:prstGeom prst="actionButtonHome">
            <a:avLst/>
          </a:prstGeom>
          <a:solidFill>
            <a:schemeClr val="bg1">
              <a:lumMod val="85000"/>
              <a:alpha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Verse"/>
          <p:cNvSpPr/>
          <p:nvPr/>
        </p:nvSpPr>
        <p:spPr>
          <a:xfrm>
            <a:off x="41694" y="2039362"/>
            <a:ext cx="8915400" cy="3046988"/>
          </a:xfrm>
          <a:prstGeom prst="rect">
            <a:avLst/>
          </a:prstGeom>
          <a:noFill/>
        </p:spPr>
        <p:txBody>
          <a:bodyPr wrap="square" lIns="91440" tIns="45720" rIns="91440" bIns="45720">
            <a:spAutoFit/>
          </a:bodyPr>
          <a:lstStyle/>
          <a:p>
            <a:pPr algn="ctr"/>
            <a:r>
              <a:rPr lang="en-US" sz="4800" b="1"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Wherewithal shall a young man cleanse his way? by taking heed thereto according to thy word. </a:t>
            </a:r>
            <a:r>
              <a:rPr lang="en-US" sz="4800" b="1" cap="none" spc="0" dirty="0">
                <a:ln w="17780" cmpd="sng">
                  <a:solidFill>
                    <a:srgbClr val="FFFFFF"/>
                  </a:solidFill>
                  <a:prstDash val="solid"/>
                  <a:miter lim="800000"/>
                </a:ln>
                <a:solidFill>
                  <a:schemeClr val="tx2">
                    <a:lumMod val="75000"/>
                  </a:schemeClr>
                </a:solidFill>
                <a:effectLst>
                  <a:outerShdw blurRad="50800" algn="tl" rotWithShape="0">
                    <a:srgbClr val="000000"/>
                  </a:outerShdw>
                </a:effectLst>
              </a:rPr>
              <a:t>Psalm 119:9</a:t>
            </a:r>
          </a:p>
        </p:txBody>
      </p:sp>
    </p:spTree>
    <p:extLst>
      <p:ext uri="{BB962C8B-B14F-4D97-AF65-F5344CB8AC3E}">
        <p14:creationId xmlns:p14="http://schemas.microsoft.com/office/powerpoint/2010/main" val="3889733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283</Words>
  <Application>Microsoft Office PowerPoint</Application>
  <PresentationFormat>On-screen Show (16:9)</PresentationFormat>
  <Paragraphs>35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Berlin Sans FB Demi</vt:lpstr>
      <vt:lpstr>Calibri</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28</cp:revision>
  <dcterms:created xsi:type="dcterms:W3CDTF">2017-10-12T13:23:03Z</dcterms:created>
  <dcterms:modified xsi:type="dcterms:W3CDTF">2022-04-28T14:45:51Z</dcterms:modified>
</cp:coreProperties>
</file>