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8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674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 young man keep his way pure? By guarding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it according to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your word.”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920621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young man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keep his</a:t>
            </a:r>
            <a:b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way pure?</a:t>
            </a:r>
            <a:endParaRPr kumimoji="0" lang="en-US" sz="8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920621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8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By guarding it according to your word.” Psalm 119:9</a:t>
            </a:r>
            <a:endParaRPr kumimoji="0" lang="en-US" sz="8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 young man keep his way pure? By guarding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it according to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your word.”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84337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131</TotalTime>
  <Words>76</Words>
  <Application>Microsoft Office PowerPoint</Application>
  <PresentationFormat>On-screen Show (4:3)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37</cp:revision>
  <dcterms:created xsi:type="dcterms:W3CDTF">2005-12-30T16:20:13Z</dcterms:created>
  <dcterms:modified xsi:type="dcterms:W3CDTF">2022-04-06T16:54:19Z</dcterms:modified>
</cp:coreProperties>
</file>