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153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448092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 his way pure? By guarding it according to your word.”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09593"/>
            <a:ext cx="9143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young man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keep his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way pure?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09593"/>
            <a:ext cx="9156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By guarding it according to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your word.”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448092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 his way pure? By guarding it according to your word.”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172562649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135</TotalTime>
  <Words>74</Words>
  <Application>Microsoft Office PowerPoint</Application>
  <PresentationFormat>On-screen Show (16:9)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39</cp:revision>
  <dcterms:created xsi:type="dcterms:W3CDTF">2005-12-30T16:20:13Z</dcterms:created>
  <dcterms:modified xsi:type="dcterms:W3CDTF">2022-04-06T16:54:15Z</dcterms:modified>
</cp:coreProperties>
</file>