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24B2F2"/>
    <a:srgbClr val="3DD5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983" autoAdjust="0"/>
  </p:normalViewPr>
  <p:slideViewPr>
    <p:cSldViewPr>
      <p:cViewPr varScale="1">
        <p:scale>
          <a:sx n="82" d="100"/>
          <a:sy n="82" d="100"/>
        </p:scale>
        <p:origin x="1474" y="5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0F9A9B-8D46-4615-951C-1C3767B0C287}" type="datetimeFigureOut">
              <a:rPr lang="en-US" smtClean="0"/>
              <a:t>4/28/2022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CBEF48-AA96-4502-8C6F-EF326248731A}" type="slidenum">
              <a:rPr lang="en-US" smtClean="0"/>
              <a:t>‹#›</a:t>
            </a:fld>
            <a:endParaRPr lang="en-US"/>
          </a:p>
        </p:txBody>
      </p:sp>
    </p:spTree>
    <p:extLst>
      <p:ext uri="{BB962C8B-B14F-4D97-AF65-F5344CB8AC3E}">
        <p14:creationId xmlns:p14="http://schemas.microsoft.com/office/powerpoint/2010/main" val="277306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Have a child pick a Clean Up Action card. Click on the card to reveal the action you will be doing. Then click on the words to show the verse. Say the verse with the children while doing the</a:t>
            </a:r>
            <a:r>
              <a:rPr lang="en-US" altLang="en-US" baseline="0" dirty="0"/>
              <a:t> clean up </a:t>
            </a:r>
            <a:r>
              <a:rPr lang="en-US" altLang="en-US" dirty="0"/>
              <a:t>action. Click the home button (bottom right hand corner) to go back to </a:t>
            </a:r>
            <a:r>
              <a:rPr lang="en-US" altLang="en-US"/>
              <a:t>the Clean Up </a:t>
            </a:r>
            <a:r>
              <a:rPr lang="en-US" altLang="en-US" dirty="0"/>
              <a:t>A</a:t>
            </a:r>
            <a:r>
              <a:rPr lang="en-US" altLang="en-US"/>
              <a:t>ction </a:t>
            </a:r>
            <a:r>
              <a:rPr lang="en-US" altLang="en-US" dirty="0"/>
              <a:t>cards and repeat as time allows.</a:t>
            </a:r>
          </a:p>
          <a:p>
            <a:endParaRPr lang="en-US" dirty="0"/>
          </a:p>
        </p:txBody>
      </p:sp>
      <p:sp>
        <p:nvSpPr>
          <p:cNvPr id="4" name="Slide Number Placeholder 3"/>
          <p:cNvSpPr>
            <a:spLocks noGrp="1"/>
          </p:cNvSpPr>
          <p:nvPr>
            <p:ph type="sldNum" sz="quarter" idx="10"/>
          </p:nvPr>
        </p:nvSpPr>
        <p:spPr/>
        <p:txBody>
          <a:bodyPr/>
          <a:lstStyle/>
          <a:p>
            <a:fld id="{AFCBEF48-AA96-4502-8C6F-EF326248731A}" type="slidenum">
              <a:rPr lang="en-US" smtClean="0"/>
              <a:t>1</a:t>
            </a:fld>
            <a:endParaRPr lang="en-US"/>
          </a:p>
        </p:txBody>
      </p:sp>
    </p:spTree>
    <p:extLst>
      <p:ext uri="{BB962C8B-B14F-4D97-AF65-F5344CB8AC3E}">
        <p14:creationId xmlns:p14="http://schemas.microsoft.com/office/powerpoint/2010/main" val="356727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A21449C-FE86-4CAF-BE60-9AE95BBA238B}"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F580D-F53C-4A73-AAFF-915A306F0CDE}" type="slidenum">
              <a:rPr lang="en-US" smtClean="0"/>
              <a:t>‹#›</a:t>
            </a:fld>
            <a:endParaRPr lang="en-US"/>
          </a:p>
        </p:txBody>
      </p:sp>
    </p:spTree>
    <p:extLst>
      <p:ext uri="{BB962C8B-B14F-4D97-AF65-F5344CB8AC3E}">
        <p14:creationId xmlns:p14="http://schemas.microsoft.com/office/powerpoint/2010/main" val="2956465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21449C-FE86-4CAF-BE60-9AE95BBA238B}"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F580D-F53C-4A73-AAFF-915A306F0CDE}" type="slidenum">
              <a:rPr lang="en-US" smtClean="0"/>
              <a:t>‹#›</a:t>
            </a:fld>
            <a:endParaRPr lang="en-US"/>
          </a:p>
        </p:txBody>
      </p:sp>
    </p:spTree>
    <p:extLst>
      <p:ext uri="{BB962C8B-B14F-4D97-AF65-F5344CB8AC3E}">
        <p14:creationId xmlns:p14="http://schemas.microsoft.com/office/powerpoint/2010/main" val="3348232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21449C-FE86-4CAF-BE60-9AE95BBA238B}"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F580D-F53C-4A73-AAFF-915A306F0CDE}" type="slidenum">
              <a:rPr lang="en-US" smtClean="0"/>
              <a:t>‹#›</a:t>
            </a:fld>
            <a:endParaRPr lang="en-US"/>
          </a:p>
        </p:txBody>
      </p:sp>
    </p:spTree>
    <p:extLst>
      <p:ext uri="{BB962C8B-B14F-4D97-AF65-F5344CB8AC3E}">
        <p14:creationId xmlns:p14="http://schemas.microsoft.com/office/powerpoint/2010/main" val="173086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21449C-FE86-4CAF-BE60-9AE95BBA238B}"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F580D-F53C-4A73-AAFF-915A306F0CDE}" type="slidenum">
              <a:rPr lang="en-US" smtClean="0"/>
              <a:t>‹#›</a:t>
            </a:fld>
            <a:endParaRPr lang="en-US"/>
          </a:p>
        </p:txBody>
      </p:sp>
    </p:spTree>
    <p:extLst>
      <p:ext uri="{BB962C8B-B14F-4D97-AF65-F5344CB8AC3E}">
        <p14:creationId xmlns:p14="http://schemas.microsoft.com/office/powerpoint/2010/main" val="3685992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21449C-FE86-4CAF-BE60-9AE95BBA238B}"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F580D-F53C-4A73-AAFF-915A306F0CDE}" type="slidenum">
              <a:rPr lang="en-US" smtClean="0"/>
              <a:t>‹#›</a:t>
            </a:fld>
            <a:endParaRPr lang="en-US"/>
          </a:p>
        </p:txBody>
      </p:sp>
    </p:spTree>
    <p:extLst>
      <p:ext uri="{BB962C8B-B14F-4D97-AF65-F5344CB8AC3E}">
        <p14:creationId xmlns:p14="http://schemas.microsoft.com/office/powerpoint/2010/main" val="1755662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21449C-FE86-4CAF-BE60-9AE95BBA238B}" type="datetimeFigureOut">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F580D-F53C-4A73-AAFF-915A306F0CDE}" type="slidenum">
              <a:rPr lang="en-US" smtClean="0"/>
              <a:t>‹#›</a:t>
            </a:fld>
            <a:endParaRPr lang="en-US"/>
          </a:p>
        </p:txBody>
      </p:sp>
    </p:spTree>
    <p:extLst>
      <p:ext uri="{BB962C8B-B14F-4D97-AF65-F5344CB8AC3E}">
        <p14:creationId xmlns:p14="http://schemas.microsoft.com/office/powerpoint/2010/main" val="3219290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21449C-FE86-4CAF-BE60-9AE95BBA238B}" type="datetimeFigureOut">
              <a:rPr lang="en-US" smtClean="0"/>
              <a:t>4/28/2022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5F580D-F53C-4A73-AAFF-915A306F0CDE}" type="slidenum">
              <a:rPr lang="en-US" smtClean="0"/>
              <a:t>‹#›</a:t>
            </a:fld>
            <a:endParaRPr lang="en-US"/>
          </a:p>
        </p:txBody>
      </p:sp>
    </p:spTree>
    <p:extLst>
      <p:ext uri="{BB962C8B-B14F-4D97-AF65-F5344CB8AC3E}">
        <p14:creationId xmlns:p14="http://schemas.microsoft.com/office/powerpoint/2010/main" val="288246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21449C-FE86-4CAF-BE60-9AE95BBA238B}" type="datetimeFigureOut">
              <a:rPr lang="en-US" smtClean="0"/>
              <a:t>4/28/2022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5F580D-F53C-4A73-AAFF-915A306F0CDE}" type="slidenum">
              <a:rPr lang="en-US" smtClean="0"/>
              <a:t>‹#›</a:t>
            </a:fld>
            <a:endParaRPr lang="en-US"/>
          </a:p>
        </p:txBody>
      </p:sp>
    </p:spTree>
    <p:extLst>
      <p:ext uri="{BB962C8B-B14F-4D97-AF65-F5344CB8AC3E}">
        <p14:creationId xmlns:p14="http://schemas.microsoft.com/office/powerpoint/2010/main" val="2696028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21449C-FE86-4CAF-BE60-9AE95BBA238B}" type="datetimeFigureOut">
              <a:rPr lang="en-US" smtClean="0"/>
              <a:t>4/28/2022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5F580D-F53C-4A73-AAFF-915A306F0CDE}" type="slidenum">
              <a:rPr lang="en-US" smtClean="0"/>
              <a:t>‹#›</a:t>
            </a:fld>
            <a:endParaRPr lang="en-US"/>
          </a:p>
        </p:txBody>
      </p:sp>
    </p:spTree>
    <p:extLst>
      <p:ext uri="{BB962C8B-B14F-4D97-AF65-F5344CB8AC3E}">
        <p14:creationId xmlns:p14="http://schemas.microsoft.com/office/powerpoint/2010/main" val="5508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21449C-FE86-4CAF-BE60-9AE95BBA238B}" type="datetimeFigureOut">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F580D-F53C-4A73-AAFF-915A306F0CDE}" type="slidenum">
              <a:rPr lang="en-US" smtClean="0"/>
              <a:t>‹#›</a:t>
            </a:fld>
            <a:endParaRPr lang="en-US"/>
          </a:p>
        </p:txBody>
      </p:sp>
    </p:spTree>
    <p:extLst>
      <p:ext uri="{BB962C8B-B14F-4D97-AF65-F5344CB8AC3E}">
        <p14:creationId xmlns:p14="http://schemas.microsoft.com/office/powerpoint/2010/main" val="434532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21449C-FE86-4CAF-BE60-9AE95BBA238B}" type="datetimeFigureOut">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F580D-F53C-4A73-AAFF-915A306F0CDE}" type="slidenum">
              <a:rPr lang="en-US" smtClean="0"/>
              <a:t>‹#›</a:t>
            </a:fld>
            <a:endParaRPr lang="en-US"/>
          </a:p>
        </p:txBody>
      </p:sp>
    </p:spTree>
    <p:extLst>
      <p:ext uri="{BB962C8B-B14F-4D97-AF65-F5344CB8AC3E}">
        <p14:creationId xmlns:p14="http://schemas.microsoft.com/office/powerpoint/2010/main" val="400352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1449C-FE86-4CAF-BE60-9AE95BBA238B}" type="datetimeFigureOut">
              <a:rPr lang="en-US" smtClean="0"/>
              <a:t>4/28/2022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5F580D-F53C-4A73-AAFF-915A306F0CDE}" type="slidenum">
              <a:rPr lang="en-US" smtClean="0"/>
              <a:t>‹#›</a:t>
            </a:fld>
            <a:endParaRPr lang="en-US"/>
          </a:p>
        </p:txBody>
      </p:sp>
    </p:spTree>
    <p:extLst>
      <p:ext uri="{BB962C8B-B14F-4D97-AF65-F5344CB8AC3E}">
        <p14:creationId xmlns:p14="http://schemas.microsoft.com/office/powerpoint/2010/main" val="192648219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2.xml"/><Relationship Id="rId7" Type="http://schemas.openxmlformats.org/officeDocument/2006/relationships/slide" Target="slide4.xml"/><Relationship Id="rId12" Type="http://schemas.openxmlformats.org/officeDocument/2006/relationships/slide" Target="slide9.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slide" Target="slide8.xml"/><Relationship Id="rId5" Type="http://schemas.openxmlformats.org/officeDocument/2006/relationships/slide" Target="slide3.xml"/><Relationship Id="rId10" Type="http://schemas.openxmlformats.org/officeDocument/2006/relationships/slide" Target="slide7.xml"/><Relationship Id="rId4" Type="http://schemas.openxmlformats.org/officeDocument/2006/relationships/image" Target="../media/image1.png"/><Relationship Id="rId9" Type="http://schemas.openxmlformats.org/officeDocument/2006/relationships/slide" Target="slide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chemeClr val="accent3">
                  <a:shade val="30000"/>
                  <a:satMod val="115000"/>
                  <a:lumMod val="67000"/>
                </a:schemeClr>
              </a:gs>
              <a:gs pos="50000">
                <a:schemeClr val="accent3">
                  <a:shade val="67500"/>
                  <a:satMod val="115000"/>
                  <a:lumMod val="60000"/>
                </a:schemeClr>
              </a:gs>
              <a:gs pos="100000">
                <a:schemeClr val="accent3">
                  <a:shade val="100000"/>
                  <a:satMod val="115000"/>
                  <a:lumMod val="71000"/>
                  <a:alpha val="77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Wash the Car">
            <a:hlinkClick r:id="rId3" action="ppaction://hlinksldjump"/>
          </p:cNvPr>
          <p:cNvSpPr txBox="1"/>
          <p:nvPr/>
        </p:nvSpPr>
        <p:spPr>
          <a:xfrm>
            <a:off x="1159533" y="619781"/>
            <a:ext cx="2362200" cy="523220"/>
          </a:xfrm>
          <a:prstGeom prst="rect">
            <a:avLst/>
          </a:prstGeom>
          <a:noFill/>
        </p:spPr>
        <p:txBody>
          <a:bodyPr wrap="square" rtlCol="0">
            <a:spAutoFit/>
          </a:bodyPr>
          <a:lstStyle/>
          <a:p>
            <a:r>
              <a:rPr lang="en-US" sz="2800" dirty="0">
                <a:effectLst>
                  <a:glow rad="101600">
                    <a:schemeClr val="accent3">
                      <a:satMod val="175000"/>
                      <a:alpha val="40000"/>
                    </a:schemeClr>
                  </a:glow>
                </a:effectLst>
                <a:latin typeface="Berlin Sans FB Demi" panose="020E0802020502020306" pitchFamily="34" charset="0"/>
              </a:rPr>
              <a:t>Wash the car</a:t>
            </a:r>
          </a:p>
        </p:txBody>
      </p:sp>
      <p:grpSp>
        <p:nvGrpSpPr>
          <p:cNvPr id="5" name="Clean Up Action 1"/>
          <p:cNvGrpSpPr/>
          <p:nvPr/>
        </p:nvGrpSpPr>
        <p:grpSpPr>
          <a:xfrm>
            <a:off x="414066" y="347992"/>
            <a:ext cx="3853134" cy="1066798"/>
            <a:chOff x="304800" y="304800"/>
            <a:chExt cx="2819400" cy="1142999"/>
          </a:xfrm>
        </p:grpSpPr>
        <p:pic>
          <p:nvPicPr>
            <p:cNvPr id="1026" name="Clean Up Action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04800"/>
              <a:ext cx="2819400" cy="1142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6149" y="609600"/>
              <a:ext cx="2276702" cy="544105"/>
            </a:xfrm>
            <a:prstGeom prst="rect">
              <a:avLst/>
            </a:prstGeom>
            <a:noFill/>
            <a:ln>
              <a:noFill/>
            </a:ln>
          </p:spPr>
          <p:txBody>
            <a:bodyPr wrap="square" rtlCol="0">
              <a:spAutoFit/>
            </a:bodyPr>
            <a:lstStyle/>
            <a:p>
              <a:r>
                <a:rPr lang="en-US" sz="2700" b="1" dirty="0">
                  <a:latin typeface="Cooper Black" panose="0208090404030B020404" pitchFamily="18" charset="0"/>
                </a:rPr>
                <a:t>Clean Up Action </a:t>
              </a:r>
            </a:p>
          </p:txBody>
        </p:sp>
      </p:grpSp>
      <p:sp>
        <p:nvSpPr>
          <p:cNvPr id="11" name="Mop the floor">
            <a:hlinkClick r:id="rId5" action="ppaction://hlinksldjump"/>
          </p:cNvPr>
          <p:cNvSpPr txBox="1"/>
          <p:nvPr/>
        </p:nvSpPr>
        <p:spPr>
          <a:xfrm>
            <a:off x="5670070" y="657881"/>
            <a:ext cx="2362200" cy="523220"/>
          </a:xfrm>
          <a:prstGeom prst="rect">
            <a:avLst/>
          </a:prstGeom>
          <a:noFill/>
        </p:spPr>
        <p:txBody>
          <a:bodyPr wrap="square" rtlCol="0">
            <a:spAutoFit/>
          </a:bodyPr>
          <a:lstStyle/>
          <a:p>
            <a:r>
              <a:rPr lang="en-US" sz="2800" dirty="0">
                <a:effectLst>
                  <a:glow rad="101600">
                    <a:schemeClr val="accent3">
                      <a:satMod val="175000"/>
                      <a:alpha val="40000"/>
                    </a:schemeClr>
                  </a:glow>
                </a:effectLst>
                <a:latin typeface="Berlin Sans FB Demi" panose="020E0802020502020306" pitchFamily="34" charset="0"/>
              </a:rPr>
              <a:t>Mop the floor</a:t>
            </a:r>
          </a:p>
        </p:txBody>
      </p:sp>
      <p:grpSp>
        <p:nvGrpSpPr>
          <p:cNvPr id="8" name="Clean Up Action 2"/>
          <p:cNvGrpSpPr/>
          <p:nvPr/>
        </p:nvGrpSpPr>
        <p:grpSpPr>
          <a:xfrm>
            <a:off x="4939341" y="347992"/>
            <a:ext cx="3823658" cy="1142998"/>
            <a:chOff x="304800" y="304800"/>
            <a:chExt cx="2819400" cy="1142998"/>
          </a:xfrm>
        </p:grpSpPr>
        <p:pic>
          <p:nvPicPr>
            <p:cNvPr id="9" name="Clean Up Action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304800"/>
              <a:ext cx="2819400" cy="1142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49560" y="609600"/>
              <a:ext cx="2329881" cy="507831"/>
            </a:xfrm>
            <a:prstGeom prst="rect">
              <a:avLst/>
            </a:prstGeom>
            <a:noFill/>
          </p:spPr>
          <p:txBody>
            <a:bodyPr wrap="square" rtlCol="0">
              <a:spAutoFit/>
            </a:bodyPr>
            <a:lstStyle/>
            <a:p>
              <a:r>
                <a:rPr lang="en-US" sz="2700" b="1" dirty="0">
                  <a:latin typeface="Cooper Black" panose="0208090404030B020404" pitchFamily="18" charset="0"/>
                </a:rPr>
                <a:t>Clean Up Action </a:t>
              </a:r>
            </a:p>
          </p:txBody>
        </p:sp>
      </p:grpSp>
      <p:sp>
        <p:nvSpPr>
          <p:cNvPr id="12" name="Mow the lawn">
            <a:hlinkClick r:id="rId7" action="ppaction://hlinksldjump"/>
          </p:cNvPr>
          <p:cNvSpPr txBox="1"/>
          <p:nvPr/>
        </p:nvSpPr>
        <p:spPr>
          <a:xfrm>
            <a:off x="985509" y="2349261"/>
            <a:ext cx="2710249" cy="523220"/>
          </a:xfrm>
          <a:prstGeom prst="rect">
            <a:avLst/>
          </a:prstGeom>
          <a:noFill/>
        </p:spPr>
        <p:txBody>
          <a:bodyPr wrap="square" rtlCol="0">
            <a:spAutoFit/>
          </a:bodyPr>
          <a:lstStyle/>
          <a:p>
            <a:r>
              <a:rPr lang="en-US" sz="2800" dirty="0">
                <a:effectLst>
                  <a:glow rad="101600">
                    <a:schemeClr val="accent3">
                      <a:satMod val="175000"/>
                      <a:alpha val="40000"/>
                    </a:schemeClr>
                  </a:glow>
                </a:effectLst>
                <a:latin typeface="Berlin Sans FB Demi" panose="020E0802020502020306" pitchFamily="34" charset="0"/>
              </a:rPr>
              <a:t>Mow the lawn</a:t>
            </a:r>
          </a:p>
        </p:txBody>
      </p:sp>
      <p:sp>
        <p:nvSpPr>
          <p:cNvPr id="13" name="Fold the towels">
            <a:hlinkClick r:id="rId8" action="ppaction://hlinksldjump"/>
          </p:cNvPr>
          <p:cNvSpPr txBox="1"/>
          <p:nvPr/>
        </p:nvSpPr>
        <p:spPr>
          <a:xfrm>
            <a:off x="5570508" y="2354820"/>
            <a:ext cx="2590800" cy="523220"/>
          </a:xfrm>
          <a:prstGeom prst="rect">
            <a:avLst/>
          </a:prstGeom>
          <a:noFill/>
        </p:spPr>
        <p:txBody>
          <a:bodyPr wrap="square" rtlCol="0">
            <a:spAutoFit/>
          </a:bodyPr>
          <a:lstStyle/>
          <a:p>
            <a:r>
              <a:rPr lang="en-US" sz="2800" dirty="0">
                <a:effectLst>
                  <a:glow rad="101600">
                    <a:schemeClr val="accent3">
                      <a:satMod val="175000"/>
                      <a:alpha val="40000"/>
                    </a:schemeClr>
                  </a:glow>
                </a:effectLst>
                <a:latin typeface="Berlin Sans FB Demi" panose="020E0802020502020306" pitchFamily="34" charset="0"/>
              </a:rPr>
              <a:t>Fold the towels</a:t>
            </a:r>
          </a:p>
        </p:txBody>
      </p:sp>
      <p:sp>
        <p:nvSpPr>
          <p:cNvPr id="14" name="Vacuum the carpet">
            <a:hlinkClick r:id="rId9" action="ppaction://hlinksldjump"/>
          </p:cNvPr>
          <p:cNvSpPr txBox="1"/>
          <p:nvPr/>
        </p:nvSpPr>
        <p:spPr>
          <a:xfrm>
            <a:off x="572187" y="4009720"/>
            <a:ext cx="3536892" cy="523220"/>
          </a:xfrm>
          <a:prstGeom prst="rect">
            <a:avLst/>
          </a:prstGeom>
          <a:noFill/>
        </p:spPr>
        <p:txBody>
          <a:bodyPr wrap="square" rtlCol="0">
            <a:spAutoFit/>
          </a:bodyPr>
          <a:lstStyle/>
          <a:p>
            <a:r>
              <a:rPr lang="en-US" sz="2800" dirty="0">
                <a:effectLst>
                  <a:glow rad="101600">
                    <a:schemeClr val="accent3">
                      <a:satMod val="175000"/>
                      <a:alpha val="40000"/>
                    </a:schemeClr>
                  </a:glow>
                </a:effectLst>
                <a:latin typeface="Berlin Sans FB Demi" panose="020E0802020502020306" pitchFamily="34" charset="0"/>
              </a:rPr>
              <a:t>Vacuum the carpet </a:t>
            </a:r>
          </a:p>
        </p:txBody>
      </p:sp>
      <p:sp>
        <p:nvSpPr>
          <p:cNvPr id="15" name="Wash the dishes">
            <a:hlinkClick r:id="rId10" action="ppaction://hlinksldjump"/>
          </p:cNvPr>
          <p:cNvSpPr txBox="1"/>
          <p:nvPr/>
        </p:nvSpPr>
        <p:spPr>
          <a:xfrm>
            <a:off x="5413424" y="4041049"/>
            <a:ext cx="2971802" cy="523220"/>
          </a:xfrm>
          <a:prstGeom prst="rect">
            <a:avLst/>
          </a:prstGeom>
          <a:noFill/>
        </p:spPr>
        <p:txBody>
          <a:bodyPr wrap="square" rtlCol="0">
            <a:spAutoFit/>
          </a:bodyPr>
          <a:lstStyle/>
          <a:p>
            <a:r>
              <a:rPr lang="en-US" sz="2800" dirty="0">
                <a:effectLst>
                  <a:glow rad="101600">
                    <a:schemeClr val="accent3">
                      <a:satMod val="175000"/>
                      <a:alpha val="40000"/>
                    </a:schemeClr>
                  </a:glow>
                </a:effectLst>
                <a:latin typeface="Berlin Sans FB Demi" panose="020E0802020502020306" pitchFamily="34" charset="0"/>
              </a:rPr>
              <a:t>Wash the dishes</a:t>
            </a:r>
          </a:p>
        </p:txBody>
      </p:sp>
      <p:sp>
        <p:nvSpPr>
          <p:cNvPr id="16" name="Make your bed">
            <a:hlinkClick r:id="rId11" action="ppaction://hlinksldjump"/>
          </p:cNvPr>
          <p:cNvSpPr txBox="1"/>
          <p:nvPr/>
        </p:nvSpPr>
        <p:spPr>
          <a:xfrm>
            <a:off x="1034451" y="5605791"/>
            <a:ext cx="2579358" cy="523220"/>
          </a:xfrm>
          <a:prstGeom prst="rect">
            <a:avLst/>
          </a:prstGeom>
          <a:noFill/>
        </p:spPr>
        <p:txBody>
          <a:bodyPr wrap="square" rtlCol="0">
            <a:spAutoFit/>
          </a:bodyPr>
          <a:lstStyle/>
          <a:p>
            <a:r>
              <a:rPr lang="en-US" sz="2800" dirty="0">
                <a:effectLst>
                  <a:glow rad="101600">
                    <a:schemeClr val="accent3">
                      <a:satMod val="175000"/>
                      <a:alpha val="40000"/>
                    </a:schemeClr>
                  </a:glow>
                </a:effectLst>
                <a:latin typeface="Berlin Sans FB Demi" panose="020E0802020502020306" pitchFamily="34" charset="0"/>
              </a:rPr>
              <a:t>Make your bed</a:t>
            </a:r>
          </a:p>
        </p:txBody>
      </p:sp>
      <p:sp>
        <p:nvSpPr>
          <p:cNvPr id="17" name="Feed your pet">
            <a:hlinkClick r:id="rId12" action="ppaction://hlinksldjump"/>
          </p:cNvPr>
          <p:cNvSpPr txBox="1"/>
          <p:nvPr/>
        </p:nvSpPr>
        <p:spPr>
          <a:xfrm>
            <a:off x="5540976" y="5681990"/>
            <a:ext cx="2710248" cy="523220"/>
          </a:xfrm>
          <a:prstGeom prst="rect">
            <a:avLst/>
          </a:prstGeom>
          <a:noFill/>
        </p:spPr>
        <p:txBody>
          <a:bodyPr wrap="square" rtlCol="0">
            <a:spAutoFit/>
          </a:bodyPr>
          <a:lstStyle/>
          <a:p>
            <a:r>
              <a:rPr lang="en-US" sz="2800" dirty="0">
                <a:effectLst>
                  <a:glow rad="101600">
                    <a:schemeClr val="accent3">
                      <a:satMod val="175000"/>
                      <a:alpha val="40000"/>
                    </a:schemeClr>
                  </a:glow>
                </a:effectLst>
                <a:latin typeface="Berlin Sans FB Demi" panose="020E0802020502020306" pitchFamily="34" charset="0"/>
              </a:rPr>
              <a:t>Feed your pet</a:t>
            </a:r>
          </a:p>
        </p:txBody>
      </p:sp>
      <p:grpSp>
        <p:nvGrpSpPr>
          <p:cNvPr id="18" name="Clean Up Action 3"/>
          <p:cNvGrpSpPr/>
          <p:nvPr/>
        </p:nvGrpSpPr>
        <p:grpSpPr>
          <a:xfrm>
            <a:off x="414066" y="2077472"/>
            <a:ext cx="3853134" cy="1066798"/>
            <a:chOff x="253799" y="304800"/>
            <a:chExt cx="2819400" cy="1142998"/>
          </a:xfrm>
        </p:grpSpPr>
        <p:pic>
          <p:nvPicPr>
            <p:cNvPr id="19" name="Clean Up Action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799" y="304800"/>
              <a:ext cx="2819400" cy="1142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491175" y="609600"/>
              <a:ext cx="2344649" cy="544105"/>
            </a:xfrm>
            <a:prstGeom prst="rect">
              <a:avLst/>
            </a:prstGeom>
            <a:noFill/>
            <a:ln>
              <a:noFill/>
            </a:ln>
          </p:spPr>
          <p:txBody>
            <a:bodyPr wrap="square" rtlCol="0">
              <a:spAutoFit/>
            </a:bodyPr>
            <a:lstStyle/>
            <a:p>
              <a:r>
                <a:rPr lang="en-US" sz="2700" b="1" dirty="0">
                  <a:latin typeface="Cooper Black" panose="0208090404030B020404" pitchFamily="18" charset="0"/>
                </a:rPr>
                <a:t>Clean Up Action </a:t>
              </a:r>
            </a:p>
          </p:txBody>
        </p:sp>
      </p:grpSp>
      <p:grpSp>
        <p:nvGrpSpPr>
          <p:cNvPr id="21" name="Clean Up Action 4"/>
          <p:cNvGrpSpPr/>
          <p:nvPr/>
        </p:nvGrpSpPr>
        <p:grpSpPr>
          <a:xfrm>
            <a:off x="4939341" y="2083031"/>
            <a:ext cx="3853134" cy="1066798"/>
            <a:chOff x="304800" y="304800"/>
            <a:chExt cx="2819400" cy="1142998"/>
          </a:xfrm>
        </p:grpSpPr>
        <p:pic>
          <p:nvPicPr>
            <p:cNvPr id="22" name="Clean Up Action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04800"/>
              <a:ext cx="2819400" cy="1142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559054" y="609600"/>
              <a:ext cx="2310892" cy="544105"/>
            </a:xfrm>
            <a:prstGeom prst="rect">
              <a:avLst/>
            </a:prstGeom>
            <a:noFill/>
            <a:ln>
              <a:noFill/>
            </a:ln>
          </p:spPr>
          <p:txBody>
            <a:bodyPr wrap="square" rtlCol="0">
              <a:spAutoFit/>
            </a:bodyPr>
            <a:lstStyle/>
            <a:p>
              <a:r>
                <a:rPr lang="en-US" sz="2700" b="1" dirty="0">
                  <a:latin typeface="Cooper Black" panose="0208090404030B020404" pitchFamily="18" charset="0"/>
                </a:rPr>
                <a:t>Clean Up Action </a:t>
              </a:r>
            </a:p>
          </p:txBody>
        </p:sp>
      </p:grpSp>
      <p:grpSp>
        <p:nvGrpSpPr>
          <p:cNvPr id="24" name="Clean Up Action 5"/>
          <p:cNvGrpSpPr/>
          <p:nvPr/>
        </p:nvGrpSpPr>
        <p:grpSpPr>
          <a:xfrm>
            <a:off x="414066" y="3737931"/>
            <a:ext cx="3853134" cy="1066798"/>
            <a:chOff x="304800" y="304800"/>
            <a:chExt cx="2819400" cy="1142998"/>
          </a:xfrm>
        </p:grpSpPr>
        <p:pic>
          <p:nvPicPr>
            <p:cNvPr id="25" name="Clean Up Action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04800"/>
              <a:ext cx="2819400" cy="1142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a:off x="576149" y="609600"/>
              <a:ext cx="2276702" cy="544105"/>
            </a:xfrm>
            <a:prstGeom prst="rect">
              <a:avLst/>
            </a:prstGeom>
            <a:noFill/>
            <a:ln>
              <a:noFill/>
            </a:ln>
          </p:spPr>
          <p:txBody>
            <a:bodyPr wrap="square" rtlCol="0">
              <a:spAutoFit/>
            </a:bodyPr>
            <a:lstStyle/>
            <a:p>
              <a:r>
                <a:rPr lang="en-US" sz="2700" b="1" dirty="0">
                  <a:latin typeface="Cooper Black" panose="0208090404030B020404" pitchFamily="18" charset="0"/>
                </a:rPr>
                <a:t>Clean Up Action </a:t>
              </a:r>
            </a:p>
          </p:txBody>
        </p:sp>
      </p:grpSp>
      <p:grpSp>
        <p:nvGrpSpPr>
          <p:cNvPr id="27" name="Clean Up Action 6"/>
          <p:cNvGrpSpPr/>
          <p:nvPr/>
        </p:nvGrpSpPr>
        <p:grpSpPr>
          <a:xfrm>
            <a:off x="4972758" y="3769260"/>
            <a:ext cx="3853134" cy="1066798"/>
            <a:chOff x="304800" y="304800"/>
            <a:chExt cx="2819400" cy="1142998"/>
          </a:xfrm>
        </p:grpSpPr>
        <p:pic>
          <p:nvPicPr>
            <p:cNvPr id="28" name="Clean Up Action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04800"/>
              <a:ext cx="2819400" cy="1142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p:cNvSpPr txBox="1"/>
            <p:nvPr/>
          </p:nvSpPr>
          <p:spPr>
            <a:xfrm>
              <a:off x="571280" y="609600"/>
              <a:ext cx="2286440" cy="544105"/>
            </a:xfrm>
            <a:prstGeom prst="rect">
              <a:avLst/>
            </a:prstGeom>
            <a:noFill/>
            <a:ln>
              <a:noFill/>
            </a:ln>
          </p:spPr>
          <p:txBody>
            <a:bodyPr wrap="square" rtlCol="0">
              <a:spAutoFit/>
            </a:bodyPr>
            <a:lstStyle/>
            <a:p>
              <a:r>
                <a:rPr lang="en-US" sz="2700" b="1" dirty="0">
                  <a:latin typeface="Cooper Black" panose="0208090404030B020404" pitchFamily="18" charset="0"/>
                </a:rPr>
                <a:t>Clean Up Action </a:t>
              </a:r>
            </a:p>
          </p:txBody>
        </p:sp>
      </p:grpSp>
      <p:grpSp>
        <p:nvGrpSpPr>
          <p:cNvPr id="30" name="Clean Up Action 7"/>
          <p:cNvGrpSpPr/>
          <p:nvPr/>
        </p:nvGrpSpPr>
        <p:grpSpPr>
          <a:xfrm>
            <a:off x="397563" y="5334002"/>
            <a:ext cx="3853134" cy="1066798"/>
            <a:chOff x="304800" y="304800"/>
            <a:chExt cx="2819400" cy="1142998"/>
          </a:xfrm>
        </p:grpSpPr>
        <p:pic>
          <p:nvPicPr>
            <p:cNvPr id="31" name="Clean Up Action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04800"/>
              <a:ext cx="2819400" cy="1142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Box 31"/>
            <p:cNvSpPr txBox="1"/>
            <p:nvPr/>
          </p:nvSpPr>
          <p:spPr>
            <a:xfrm>
              <a:off x="570111" y="609600"/>
              <a:ext cx="2288778" cy="544105"/>
            </a:xfrm>
            <a:prstGeom prst="rect">
              <a:avLst/>
            </a:prstGeom>
            <a:noFill/>
            <a:ln>
              <a:noFill/>
            </a:ln>
          </p:spPr>
          <p:txBody>
            <a:bodyPr wrap="square" rtlCol="0">
              <a:spAutoFit/>
            </a:bodyPr>
            <a:lstStyle/>
            <a:p>
              <a:r>
                <a:rPr lang="en-US" sz="2700" b="1" dirty="0">
                  <a:latin typeface="Cooper Black" panose="0208090404030B020404" pitchFamily="18" charset="0"/>
                </a:rPr>
                <a:t>Clean Up Action </a:t>
              </a:r>
            </a:p>
          </p:txBody>
        </p:sp>
      </p:grpSp>
      <p:grpSp>
        <p:nvGrpSpPr>
          <p:cNvPr id="33" name="Clean Up Action 8"/>
          <p:cNvGrpSpPr/>
          <p:nvPr/>
        </p:nvGrpSpPr>
        <p:grpSpPr>
          <a:xfrm>
            <a:off x="4969533" y="5410201"/>
            <a:ext cx="3853134" cy="1066798"/>
            <a:chOff x="304800" y="304800"/>
            <a:chExt cx="2819400" cy="1142998"/>
          </a:xfrm>
        </p:grpSpPr>
        <p:pic>
          <p:nvPicPr>
            <p:cNvPr id="34" name="Clean Up Action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04800"/>
              <a:ext cx="2819400" cy="1142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TextBox 34"/>
            <p:cNvSpPr txBox="1"/>
            <p:nvPr/>
          </p:nvSpPr>
          <p:spPr>
            <a:xfrm>
              <a:off x="576534" y="612491"/>
              <a:ext cx="2275932" cy="544105"/>
            </a:xfrm>
            <a:prstGeom prst="rect">
              <a:avLst/>
            </a:prstGeom>
            <a:noFill/>
            <a:ln>
              <a:noFill/>
            </a:ln>
          </p:spPr>
          <p:txBody>
            <a:bodyPr wrap="square" rtlCol="0">
              <a:spAutoFit/>
            </a:bodyPr>
            <a:lstStyle/>
            <a:p>
              <a:r>
                <a:rPr lang="en-US" sz="2700" b="1" dirty="0">
                  <a:latin typeface="Cooper Black" panose="0208090404030B020404" pitchFamily="18" charset="0"/>
                </a:rPr>
                <a:t>Clean Up Action</a:t>
              </a:r>
            </a:p>
          </p:txBody>
        </p:sp>
      </p:grpSp>
    </p:spTree>
    <p:extLst>
      <p:ext uri="{BB962C8B-B14F-4D97-AF65-F5344CB8AC3E}">
        <p14:creationId xmlns:p14="http://schemas.microsoft.com/office/powerpoint/2010/main" val="23170558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22" presetClass="exit" presetSubtype="4" fill="hold" nodeType="clickEffect">
                                  <p:stCondLst>
                                    <p:cond delay="0"/>
                                  </p:stCondLst>
                                  <p:childTnLst>
                                    <p:animEffect transition="out" filter="wipe(down)">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22" presetClass="exit" presetSubtype="4" fill="hold" nodeType="clickEffect">
                                  <p:stCondLst>
                                    <p:cond delay="0"/>
                                  </p:stCondLst>
                                  <p:childTnLst>
                                    <p:animEffect transition="out" filter="wipe(down)">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6" restart="whenNotActive" fill="hold" evtFilter="cancelBubble" nodeType="interactiveSeq">
                <p:stCondLst>
                  <p:cond evt="onClick" delay="0">
                    <p:tgtEl>
                      <p:spTgt spid="24"/>
                    </p:tgtEl>
                  </p:cond>
                </p:stCondLst>
                <p:endSync evt="end" delay="0">
                  <p:rtn val="all"/>
                </p:endSync>
                <p:childTnLst>
                  <p:par>
                    <p:cTn id="27" fill="hold">
                      <p:stCondLst>
                        <p:cond delay="0"/>
                      </p:stCondLst>
                      <p:childTnLst>
                        <p:par>
                          <p:cTn id="28" fill="hold">
                            <p:stCondLst>
                              <p:cond delay="0"/>
                            </p:stCondLst>
                            <p:childTnLst>
                              <p:par>
                                <p:cTn id="29" presetID="22" presetClass="exit" presetSubtype="4" fill="hold" nodeType="clickEffect">
                                  <p:stCondLst>
                                    <p:cond delay="0"/>
                                  </p:stCondLst>
                                  <p:childTnLst>
                                    <p:animEffect transition="out" filter="wipe(down)">
                                      <p:cBhvr>
                                        <p:cTn id="30" dur="500"/>
                                        <p:tgtEl>
                                          <p:spTgt spid="24"/>
                                        </p:tgtEl>
                                      </p:cBhvr>
                                    </p:animEffect>
                                    <p:set>
                                      <p:cBhvr>
                                        <p:cTn id="31"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32" restart="whenNotActive" fill="hold" evtFilter="cancelBubble" nodeType="interactiveSeq">
                <p:stCondLst>
                  <p:cond evt="onClick" delay="0">
                    <p:tgtEl>
                      <p:spTgt spid="27"/>
                    </p:tgtEl>
                  </p:cond>
                </p:stCondLst>
                <p:endSync evt="end" delay="0">
                  <p:rtn val="all"/>
                </p:endSync>
                <p:childTnLst>
                  <p:par>
                    <p:cTn id="33" fill="hold">
                      <p:stCondLst>
                        <p:cond delay="0"/>
                      </p:stCondLst>
                      <p:childTnLst>
                        <p:par>
                          <p:cTn id="34" fill="hold">
                            <p:stCondLst>
                              <p:cond delay="0"/>
                            </p:stCondLst>
                            <p:childTnLst>
                              <p:par>
                                <p:cTn id="35" presetID="22" presetClass="exit" presetSubtype="4" fill="hold" nodeType="clickEffect">
                                  <p:stCondLst>
                                    <p:cond delay="0"/>
                                  </p:stCondLst>
                                  <p:childTnLst>
                                    <p:animEffect transition="out" filter="wipe(down)">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38" restart="whenNotActive" fill="hold" evtFilter="cancelBubble" nodeType="interactiveSeq">
                <p:stCondLst>
                  <p:cond evt="onClick" delay="0">
                    <p:tgtEl>
                      <p:spTgt spid="30"/>
                    </p:tgtEl>
                  </p:cond>
                </p:stCondLst>
                <p:endSync evt="end" delay="0">
                  <p:rtn val="all"/>
                </p:endSync>
                <p:childTnLst>
                  <p:par>
                    <p:cTn id="39" fill="hold">
                      <p:stCondLst>
                        <p:cond delay="0"/>
                      </p:stCondLst>
                      <p:childTnLst>
                        <p:par>
                          <p:cTn id="40" fill="hold">
                            <p:stCondLst>
                              <p:cond delay="0"/>
                            </p:stCondLst>
                            <p:childTnLst>
                              <p:par>
                                <p:cTn id="41" presetID="22" presetClass="exit" presetSubtype="4" fill="hold" nodeType="clickEffect">
                                  <p:stCondLst>
                                    <p:cond delay="0"/>
                                  </p:stCondLst>
                                  <p:childTnLst>
                                    <p:animEffect transition="out" filter="wipe(down)">
                                      <p:cBhvr>
                                        <p:cTn id="42" dur="500"/>
                                        <p:tgtEl>
                                          <p:spTgt spid="30"/>
                                        </p:tgtEl>
                                      </p:cBhvr>
                                    </p:animEffect>
                                    <p:set>
                                      <p:cBhvr>
                                        <p:cTn id="4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44" restart="whenNotActive" fill="hold" evtFilter="cancelBubble" nodeType="interactiveSeq">
                <p:stCondLst>
                  <p:cond evt="onClick" delay="0">
                    <p:tgtEl>
                      <p:spTgt spid="33"/>
                    </p:tgtEl>
                  </p:cond>
                </p:stCondLst>
                <p:endSync evt="end" delay="0">
                  <p:rtn val="all"/>
                </p:endSync>
                <p:childTnLst>
                  <p:par>
                    <p:cTn id="45" fill="hold">
                      <p:stCondLst>
                        <p:cond delay="0"/>
                      </p:stCondLst>
                      <p:childTnLst>
                        <p:par>
                          <p:cTn id="46" fill="hold">
                            <p:stCondLst>
                              <p:cond delay="0"/>
                            </p:stCondLst>
                            <p:childTnLst>
                              <p:par>
                                <p:cTn id="47" presetID="22" presetClass="exit" presetSubtype="4" fill="hold" nodeType="clickEffect">
                                  <p:stCondLst>
                                    <p:cond delay="0"/>
                                  </p:stCondLst>
                                  <p:childTnLst>
                                    <p:animEffect transition="out" filter="wipe(down)">
                                      <p:cBhvr>
                                        <p:cTn id="48" dur="500"/>
                                        <p:tgtEl>
                                          <p:spTgt spid="33"/>
                                        </p:tgtEl>
                                      </p:cBhvr>
                                    </p:animEffect>
                                    <p:set>
                                      <p:cBhvr>
                                        <p:cTn id="49"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50" restart="whenNotActive" fill="hold" evtFilter="cancelBubble" nodeType="interactiveSeq">
                <p:stCondLst>
                  <p:cond evt="onClick" delay="0">
                    <p:tgtEl>
                      <p:spTgt spid="6"/>
                    </p:tgtEl>
                  </p:cond>
                </p:stCondLst>
                <p:endSync evt="end" delay="0">
                  <p:rtn val="all"/>
                </p:endSync>
                <p:childTnLst>
                  <p:par>
                    <p:cTn id="51" fill="hold">
                      <p:stCondLst>
                        <p:cond delay="0"/>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55" restart="whenNotActive" fill="hold" evtFilter="cancelBubble" nodeType="interactiveSeq">
                <p:stCondLst>
                  <p:cond evt="onClick" delay="0">
                    <p:tgtEl>
                      <p:spTgt spid="11"/>
                    </p:tgtEl>
                  </p:cond>
                </p:stCondLst>
                <p:endSync evt="end" delay="0">
                  <p:rtn val="all"/>
                </p:endSync>
                <p:childTnLst>
                  <p:par>
                    <p:cTn id="56" fill="hold">
                      <p:stCondLst>
                        <p:cond delay="0"/>
                      </p:stCondLst>
                      <p:childTnLst>
                        <p:par>
                          <p:cTn id="57" fill="hold">
                            <p:stCondLst>
                              <p:cond delay="0"/>
                            </p:stCondLst>
                            <p:childTnLst>
                              <p:par>
                                <p:cTn id="58" presetID="1" presetClass="exit"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0" restart="whenNotActive" fill="hold" evtFilter="cancelBubble" nodeType="interactiveSeq">
                <p:stCondLst>
                  <p:cond evt="onClick" delay="0">
                    <p:tgtEl>
                      <p:spTgt spid="12"/>
                    </p:tgtEl>
                  </p:cond>
                </p:stCondLst>
                <p:endSync evt="end" delay="0">
                  <p:rtn val="all"/>
                </p:endSync>
                <p:childTnLst>
                  <p:par>
                    <p:cTn id="61" fill="hold">
                      <p:stCondLst>
                        <p:cond delay="0"/>
                      </p:stCondLst>
                      <p:childTnLst>
                        <p:par>
                          <p:cTn id="62" fill="hold">
                            <p:stCondLst>
                              <p:cond delay="0"/>
                            </p:stCondLst>
                            <p:childTnLst>
                              <p:par>
                                <p:cTn id="63" presetID="1" presetClass="exit" presetSubtype="0" fill="hold" grpId="0" nodeType="clickEffect">
                                  <p:stCondLst>
                                    <p:cond delay="0"/>
                                  </p:stCondLst>
                                  <p:childTnLst>
                                    <p:set>
                                      <p:cBhvr>
                                        <p:cTn id="64"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5" restart="whenNotActive" fill="hold" evtFilter="cancelBubble" nodeType="interactiveSeq">
                <p:stCondLst>
                  <p:cond evt="onClick" delay="0">
                    <p:tgtEl>
                      <p:spTgt spid="13"/>
                    </p:tgtEl>
                  </p:cond>
                </p:stCondLst>
                <p:endSync evt="end" delay="0">
                  <p:rtn val="all"/>
                </p:endSync>
                <p:childTnLst>
                  <p:par>
                    <p:cTn id="66" fill="hold">
                      <p:stCondLst>
                        <p:cond delay="0"/>
                      </p:stCondLst>
                      <p:childTnLst>
                        <p:par>
                          <p:cTn id="67" fill="hold">
                            <p:stCondLst>
                              <p:cond delay="0"/>
                            </p:stCondLst>
                            <p:childTnLst>
                              <p:par>
                                <p:cTn id="68" presetID="1" presetClass="exit"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70" restart="whenNotActive" fill="hold" evtFilter="cancelBubble" nodeType="interactiveSeq">
                <p:stCondLst>
                  <p:cond evt="onClick" delay="0">
                    <p:tgtEl>
                      <p:spTgt spid="14"/>
                    </p:tgtEl>
                  </p:cond>
                </p:stCondLst>
                <p:endSync evt="end" delay="0">
                  <p:rtn val="all"/>
                </p:endSync>
                <p:childTnLst>
                  <p:par>
                    <p:cTn id="71" fill="hold">
                      <p:stCondLst>
                        <p:cond delay="0"/>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75" restart="whenNotActive" fill="hold" evtFilter="cancelBubble" nodeType="interactiveSeq">
                <p:stCondLst>
                  <p:cond evt="onClick" delay="0">
                    <p:tgtEl>
                      <p:spTgt spid="15"/>
                    </p:tgtEl>
                  </p:cond>
                </p:stCondLst>
                <p:endSync evt="end" delay="0">
                  <p:rtn val="all"/>
                </p:endSync>
                <p:childTnLst>
                  <p:par>
                    <p:cTn id="76" fill="hold">
                      <p:stCondLst>
                        <p:cond delay="0"/>
                      </p:stCondLst>
                      <p:childTnLst>
                        <p:par>
                          <p:cTn id="77" fill="hold">
                            <p:stCondLst>
                              <p:cond delay="0"/>
                            </p:stCondLst>
                            <p:childTnLst>
                              <p:par>
                                <p:cTn id="78" presetID="1" presetClass="exit" presetSubtype="0" fill="hold" grpId="0" nodeType="clickEffect">
                                  <p:stCondLst>
                                    <p:cond delay="0"/>
                                  </p:stCondLst>
                                  <p:childTnLst>
                                    <p:set>
                                      <p:cBhvr>
                                        <p:cTn id="79"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0" restart="whenNotActive" fill="hold" evtFilter="cancelBubble" nodeType="interactiveSeq">
                <p:stCondLst>
                  <p:cond evt="onClick" delay="0">
                    <p:tgtEl>
                      <p:spTgt spid="16"/>
                    </p:tgtEl>
                  </p:cond>
                </p:stCondLst>
                <p:endSync evt="end" delay="0">
                  <p:rtn val="all"/>
                </p:endSync>
                <p:childTnLst>
                  <p:par>
                    <p:cTn id="81" fill="hold">
                      <p:stCondLst>
                        <p:cond delay="0"/>
                      </p:stCondLst>
                      <p:childTnLst>
                        <p:par>
                          <p:cTn id="82" fill="hold">
                            <p:stCondLst>
                              <p:cond delay="0"/>
                            </p:stCondLst>
                            <p:childTnLst>
                              <p:par>
                                <p:cTn id="83" presetID="1" presetClass="exit" presetSubtype="0" fill="hold" grpId="0" nodeType="clickEffect">
                                  <p:stCondLst>
                                    <p:cond delay="0"/>
                                  </p:stCondLst>
                                  <p:childTnLst>
                                    <p:set>
                                      <p:cBhvr>
                                        <p:cTn id="84"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5" restart="whenNotActive" fill="hold" evtFilter="cancelBubble" nodeType="interactiveSeq">
                <p:stCondLst>
                  <p:cond evt="onClick" delay="0">
                    <p:tgtEl>
                      <p:spTgt spid="17"/>
                    </p:tgtEl>
                  </p:cond>
                </p:stCondLst>
                <p:endSync evt="end" delay="0">
                  <p:rtn val="all"/>
                </p:endSync>
                <p:childTnLst>
                  <p:par>
                    <p:cTn id="86" fill="hold">
                      <p:stCondLst>
                        <p:cond delay="0"/>
                      </p:stCondLst>
                      <p:childTnLst>
                        <p:par>
                          <p:cTn id="87" fill="hold">
                            <p:stCondLst>
                              <p:cond delay="0"/>
                            </p:stCondLst>
                            <p:childTnLst>
                              <p:par>
                                <p:cTn id="88" presetID="1" presetClass="exit" presetSubtype="0" fill="hold" grpId="0" nodeType="clickEffect">
                                  <p:stCondLst>
                                    <p:cond delay="0"/>
                                  </p:stCondLst>
                                  <p:childTnLst>
                                    <p:set>
                                      <p:cBhvr>
                                        <p:cTn id="89"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6" grpId="0"/>
      <p:bldP spid="11" grpId="0"/>
      <p:bldP spid="12" grpId="0"/>
      <p:bldP spid="13" grpId="0"/>
      <p:bldP spid="14"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Washing the car"/>
          <p:cNvPicPr>
            <a:picLocks noChangeAspect="1" noChangeArrowheads="1"/>
          </p:cNvPicPr>
          <p:nvPr/>
        </p:nvPicPr>
        <p:blipFill rotWithShape="1">
          <a:blip r:embed="rId2">
            <a:extLst>
              <a:ext uri="{28A0092B-C50C-407E-A947-70E740481C1C}">
                <a14:useLocalDpi xmlns:a14="http://schemas.microsoft.com/office/drawing/2010/main" val="0"/>
              </a:ext>
            </a:extLst>
          </a:blip>
          <a:srcRect b="4673"/>
          <a:stretch/>
        </p:blipFill>
        <p:spPr bwMode="auto">
          <a:xfrm>
            <a:off x="1" y="-249347"/>
            <a:ext cx="9372599" cy="716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ction Button: Home 4">
            <a:hlinkClick r:id="" action="ppaction://hlinkshowjump?jump=firstslide" highlightClick="1"/>
          </p:cNvPr>
          <p:cNvSpPr/>
          <p:nvPr/>
        </p:nvSpPr>
        <p:spPr>
          <a:xfrm>
            <a:off x="8382000" y="6324600"/>
            <a:ext cx="609600" cy="457200"/>
          </a:xfrm>
          <a:prstGeom prst="actionButtonHome">
            <a:avLst/>
          </a:prstGeom>
          <a:solidFill>
            <a:srgbClr val="24B2F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 y="-38100"/>
            <a:ext cx="4572000" cy="6740307"/>
          </a:xfrm>
          <a:prstGeom prst="rect">
            <a:avLst/>
          </a:prstGeom>
          <a:noFill/>
        </p:spPr>
        <p:txBody>
          <a:bodyPr wrap="squar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How can a young man keep his </a:t>
            </a:r>
          </a:p>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way pure?</a:t>
            </a:r>
          </a:p>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By guarding it according to your word.</a:t>
            </a:r>
          </a:p>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Psalm 119:9</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763284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Moping the floor picture"/>
          <p:cNvPicPr>
            <a:picLocks noChangeAspect="1" noChangeArrowheads="1"/>
          </p:cNvPicPr>
          <p:nvPr/>
        </p:nvPicPr>
        <p:blipFill rotWithShape="1">
          <a:blip r:embed="rId2">
            <a:extLst>
              <a:ext uri="{28A0092B-C50C-407E-A947-70E740481C1C}">
                <a14:useLocalDpi xmlns:a14="http://schemas.microsoft.com/office/drawing/2010/main" val="0"/>
              </a:ext>
            </a:extLst>
          </a:blip>
          <a:srcRect b="4673"/>
          <a:stretch/>
        </p:blipFill>
        <p:spPr bwMode="auto">
          <a:xfrm>
            <a:off x="0" y="-2"/>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ction Button: Home 7">
            <a:hlinkClick r:id="" action="ppaction://hlinkshowjump?jump=firstslide" highlightClick="1"/>
          </p:cNvPr>
          <p:cNvSpPr/>
          <p:nvPr/>
        </p:nvSpPr>
        <p:spPr>
          <a:xfrm>
            <a:off x="8382000" y="6324600"/>
            <a:ext cx="609600" cy="457200"/>
          </a:xfrm>
          <a:prstGeom prst="actionButtonHome">
            <a:avLst/>
          </a:prstGeom>
          <a:solidFill>
            <a:srgbClr val="24B2F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2977" y="58845"/>
            <a:ext cx="5410200" cy="6740307"/>
          </a:xfrm>
          <a:prstGeom prst="rect">
            <a:avLst/>
          </a:prstGeom>
          <a:noFill/>
        </p:spPr>
        <p:txBody>
          <a:bodyPr wrap="square" lIns="91440" tIns="45720" rIns="91440" bIns="45720">
            <a:spAutoFit/>
          </a:bodyPr>
          <a:lstStyle/>
          <a:p>
            <a:pPr algn="ctr"/>
            <a:r>
              <a:rPr lang="en-US" sz="5400" b="1" cap="none" spc="0" dirty="0">
                <a:ln w="17780" cmpd="sng">
                  <a:solidFill>
                    <a:srgbClr val="FFFFFF"/>
                  </a:solidFill>
                  <a:prstDash val="solid"/>
                  <a:miter lim="800000"/>
                </a:ln>
                <a:solidFill>
                  <a:srgbClr val="002060"/>
                </a:solidFill>
                <a:effectLst>
                  <a:outerShdw blurRad="50800" algn="tl" rotWithShape="0">
                    <a:srgbClr val="000000"/>
                  </a:outerShdw>
                </a:effectLst>
                <a:latin typeface="Arial" panose="020B0604020202020204" pitchFamily="34" charset="0"/>
                <a:cs typeface="Arial" panose="020B0604020202020204" pitchFamily="34" charset="0"/>
              </a:rPr>
              <a:t>How can a young man keep his </a:t>
            </a:r>
            <a:br>
              <a:rPr lang="en-US" sz="5400" b="1" cap="none" spc="0" dirty="0">
                <a:ln w="17780" cmpd="sng">
                  <a:solidFill>
                    <a:srgbClr val="FFFFFF"/>
                  </a:solidFill>
                  <a:prstDash val="solid"/>
                  <a:miter lim="800000"/>
                </a:ln>
                <a:solidFill>
                  <a:srgbClr val="002060"/>
                </a:solidFill>
                <a:effectLst>
                  <a:outerShdw blurRad="50800" algn="tl" rotWithShape="0">
                    <a:srgbClr val="000000"/>
                  </a:outerShdw>
                </a:effectLst>
                <a:latin typeface="Arial" panose="020B0604020202020204" pitchFamily="34" charset="0"/>
                <a:cs typeface="Arial" panose="020B0604020202020204" pitchFamily="34" charset="0"/>
              </a:rPr>
            </a:br>
            <a:r>
              <a:rPr lang="en-US" sz="5400" b="1" cap="none" spc="0" dirty="0">
                <a:ln w="17780" cmpd="sng">
                  <a:solidFill>
                    <a:srgbClr val="FFFFFF"/>
                  </a:solidFill>
                  <a:prstDash val="solid"/>
                  <a:miter lim="800000"/>
                </a:ln>
                <a:solidFill>
                  <a:srgbClr val="002060"/>
                </a:solidFill>
                <a:effectLst>
                  <a:outerShdw blurRad="50800" algn="tl" rotWithShape="0">
                    <a:srgbClr val="000000"/>
                  </a:outerShdw>
                </a:effectLst>
                <a:latin typeface="Arial" panose="020B0604020202020204" pitchFamily="34" charset="0"/>
                <a:cs typeface="Arial" panose="020B0604020202020204" pitchFamily="34" charset="0"/>
              </a:rPr>
              <a:t>way pure?</a:t>
            </a:r>
          </a:p>
          <a:p>
            <a:pPr algn="ctr"/>
            <a:r>
              <a:rPr lang="en-US" sz="5400" b="1" cap="none" spc="0" dirty="0">
                <a:ln w="17780" cmpd="sng">
                  <a:solidFill>
                    <a:srgbClr val="FFFFFF"/>
                  </a:solidFill>
                  <a:prstDash val="solid"/>
                  <a:miter lim="800000"/>
                </a:ln>
                <a:solidFill>
                  <a:srgbClr val="002060"/>
                </a:solidFill>
                <a:effectLst>
                  <a:outerShdw blurRad="50800" algn="tl" rotWithShape="0">
                    <a:srgbClr val="000000"/>
                  </a:outerShdw>
                </a:effectLst>
                <a:latin typeface="Arial" panose="020B0604020202020204" pitchFamily="34" charset="0"/>
                <a:cs typeface="Arial" panose="020B0604020202020204" pitchFamily="34" charset="0"/>
              </a:rPr>
              <a:t>By guarding it according to your word.</a:t>
            </a:r>
          </a:p>
          <a:p>
            <a:pPr algn="ctr"/>
            <a:r>
              <a:rPr lang="en-US" sz="5400" b="1" cap="none" spc="0" dirty="0">
                <a:ln w="17780" cmpd="sng">
                  <a:solidFill>
                    <a:srgbClr val="FFFFFF"/>
                  </a:solidFill>
                  <a:prstDash val="solid"/>
                  <a:miter lim="800000"/>
                </a:ln>
                <a:solidFill>
                  <a:srgbClr val="002060"/>
                </a:solidFill>
                <a:effectLst>
                  <a:outerShdw blurRad="50800" algn="tl" rotWithShape="0">
                    <a:srgbClr val="000000"/>
                  </a:outerShdw>
                </a:effectLst>
                <a:latin typeface="Arial" panose="020B0604020202020204" pitchFamily="34" charset="0"/>
                <a:cs typeface="Arial" panose="020B0604020202020204" pitchFamily="34" charset="0"/>
              </a:rPr>
              <a:t>Psalm 119:9</a:t>
            </a:r>
            <a:endParaRPr lang="en-US" sz="5400" b="1" cap="none" spc="0" dirty="0">
              <a:ln w="17780" cmpd="sng">
                <a:solidFill>
                  <a:srgbClr val="FFFFFF"/>
                </a:solidFill>
                <a:prstDash val="solid"/>
                <a:miter lim="800000"/>
              </a:ln>
              <a:solidFill>
                <a:srgbClr val="002060"/>
              </a:solidFill>
              <a:effectLst>
                <a:outerShdw blurRad="50800" algn="tl" rotWithShape="0">
                  <a:srgbClr val="000000"/>
                </a:outerShdw>
              </a:effectLst>
            </a:endParaRPr>
          </a:p>
        </p:txBody>
      </p:sp>
    </p:spTree>
    <p:extLst>
      <p:ext uri="{BB962C8B-B14F-4D97-AF65-F5344CB8AC3E}">
        <p14:creationId xmlns:p14="http://schemas.microsoft.com/office/powerpoint/2010/main" val="696977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Mowing lawn"/>
          <p:cNvPicPr>
            <a:picLocks noChangeAspect="1" noChangeArrowheads="1"/>
          </p:cNvPicPr>
          <p:nvPr/>
        </p:nvPicPr>
        <p:blipFill rotWithShape="1">
          <a:blip r:embed="rId2">
            <a:extLst>
              <a:ext uri="{28A0092B-C50C-407E-A947-70E740481C1C}">
                <a14:useLocalDpi xmlns:a14="http://schemas.microsoft.com/office/drawing/2010/main" val="0"/>
              </a:ext>
            </a:extLst>
          </a:blip>
          <a:srcRect r="5232" b="9661"/>
          <a:stretch/>
        </p:blipFill>
        <p:spPr bwMode="auto">
          <a:xfrm>
            <a:off x="1"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ction Button: Home 6">
            <a:hlinkClick r:id="" action="ppaction://hlinkshowjump?jump=firstslide" highlightClick="1"/>
          </p:cNvPr>
          <p:cNvSpPr/>
          <p:nvPr/>
        </p:nvSpPr>
        <p:spPr>
          <a:xfrm>
            <a:off x="8382000" y="6324600"/>
            <a:ext cx="609600" cy="457200"/>
          </a:xfrm>
          <a:prstGeom prst="actionButtonHome">
            <a:avLst/>
          </a:prstGeom>
          <a:solidFill>
            <a:srgbClr val="24B2F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57997" y="2538948"/>
            <a:ext cx="8428008" cy="3785652"/>
          </a:xfrm>
          <a:prstGeom prst="rect">
            <a:avLst/>
          </a:prstGeom>
          <a:noFill/>
        </p:spPr>
        <p:txBody>
          <a:bodyPr wrap="square" lIns="91440" tIns="45720" rIns="91440" bIns="45720">
            <a:spAutoFit/>
          </a:bodyPr>
          <a:lstStyle/>
          <a:p>
            <a:pPr algn="ctr"/>
            <a:r>
              <a:rPr lang="en-US" sz="4800" b="1" cap="none" spc="0" dirty="0">
                <a:ln w="17780" cmpd="sng">
                  <a:solidFill>
                    <a:srgbClr val="FFFFFF"/>
                  </a:solidFill>
                  <a:prstDash val="solid"/>
                  <a:miter lim="800000"/>
                </a:ln>
                <a:solidFill>
                  <a:schemeClr val="accent2">
                    <a:lumMod val="75000"/>
                  </a:schemeClr>
                </a:solidFill>
                <a:effectLst>
                  <a:outerShdw blurRad="50800" algn="tl" rotWithShape="0">
                    <a:srgbClr val="000000"/>
                  </a:outerShdw>
                </a:effectLst>
              </a:rPr>
              <a:t>How can a young man keep his way pure?</a:t>
            </a:r>
          </a:p>
          <a:p>
            <a:pPr algn="ctr"/>
            <a:r>
              <a:rPr lang="en-US" sz="4800" b="1" cap="none" spc="0" dirty="0">
                <a:ln w="17780" cmpd="sng">
                  <a:solidFill>
                    <a:srgbClr val="FFFFFF"/>
                  </a:solidFill>
                  <a:prstDash val="solid"/>
                  <a:miter lim="800000"/>
                </a:ln>
                <a:solidFill>
                  <a:schemeClr val="accent2">
                    <a:lumMod val="75000"/>
                  </a:schemeClr>
                </a:solidFill>
                <a:effectLst>
                  <a:outerShdw blurRad="50800" algn="tl" rotWithShape="0">
                    <a:srgbClr val="000000"/>
                  </a:outerShdw>
                </a:effectLst>
              </a:rPr>
              <a:t>    By guarding it according to your word.</a:t>
            </a:r>
          </a:p>
          <a:p>
            <a:pPr algn="ctr"/>
            <a:r>
              <a:rPr lang="en-US" sz="4800" b="1" cap="none" spc="0" dirty="0">
                <a:ln w="17780" cmpd="sng">
                  <a:solidFill>
                    <a:srgbClr val="FFFFFF"/>
                  </a:solidFill>
                  <a:prstDash val="solid"/>
                  <a:miter lim="800000"/>
                </a:ln>
                <a:solidFill>
                  <a:schemeClr val="accent2">
                    <a:lumMod val="75000"/>
                  </a:schemeClr>
                </a:solidFill>
                <a:effectLst>
                  <a:outerShdw blurRad="50800" algn="tl" rotWithShape="0">
                    <a:srgbClr val="000000"/>
                  </a:outerShdw>
                </a:effectLst>
              </a:rPr>
              <a:t>Psalm 119:9</a:t>
            </a:r>
          </a:p>
        </p:txBody>
      </p:sp>
    </p:spTree>
    <p:extLst>
      <p:ext uri="{BB962C8B-B14F-4D97-AF65-F5344CB8AC3E}">
        <p14:creationId xmlns:p14="http://schemas.microsoft.com/office/powerpoint/2010/main" val="4049544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Folding towels"/>
          <p:cNvPicPr>
            <a:picLocks noChangeAspect="1" noChangeArrowheads="1"/>
          </p:cNvPicPr>
          <p:nvPr/>
        </p:nvPicPr>
        <p:blipFill rotWithShape="1">
          <a:blip r:embed="rId2">
            <a:extLst>
              <a:ext uri="{28A0092B-C50C-407E-A947-70E740481C1C}">
                <a14:useLocalDpi xmlns:a14="http://schemas.microsoft.com/office/drawing/2010/main" val="0"/>
              </a:ext>
            </a:extLst>
          </a:blip>
          <a:srcRect b="4673"/>
          <a:stretch/>
        </p:blipFill>
        <p:spPr bwMode="auto">
          <a:xfrm>
            <a:off x="0" y="1"/>
            <a:ext cx="914399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6200" y="474345"/>
            <a:ext cx="5867400" cy="5909310"/>
          </a:xfrm>
          <a:prstGeom prst="rect">
            <a:avLst/>
          </a:prstGeom>
          <a:noFill/>
        </p:spPr>
        <p:txBody>
          <a:bodyPr wrap="square" lIns="91440" tIns="45720" rIns="91440" bIns="45720">
            <a:spAutoFit/>
          </a:bodyPr>
          <a:lstStyle/>
          <a:p>
            <a:pPr algn="ctr"/>
            <a:r>
              <a:rPr lang="en-US" sz="5400" b="1" cap="none" spc="0" dirty="0">
                <a:ln w="17780" cmpd="sng">
                  <a:solidFill>
                    <a:srgbClr val="FFFFFF"/>
                  </a:solidFill>
                  <a:prstDash val="solid"/>
                  <a:miter lim="800000"/>
                </a:ln>
                <a:solidFill>
                  <a:srgbClr val="0070C0"/>
                </a:solidFill>
                <a:effectLst>
                  <a:outerShdw blurRad="50800" algn="tl" rotWithShape="0">
                    <a:srgbClr val="000000"/>
                  </a:outerShdw>
                </a:effectLst>
              </a:rPr>
              <a:t>How can a young man keep his </a:t>
            </a:r>
          </a:p>
          <a:p>
            <a:pPr algn="ctr"/>
            <a:r>
              <a:rPr lang="en-US" sz="5400" b="1" cap="none" spc="0" dirty="0">
                <a:ln w="17780" cmpd="sng">
                  <a:solidFill>
                    <a:srgbClr val="FFFFFF"/>
                  </a:solidFill>
                  <a:prstDash val="solid"/>
                  <a:miter lim="800000"/>
                </a:ln>
                <a:solidFill>
                  <a:srgbClr val="0070C0"/>
                </a:solidFill>
                <a:effectLst>
                  <a:outerShdw blurRad="50800" algn="tl" rotWithShape="0">
                    <a:srgbClr val="000000"/>
                  </a:outerShdw>
                </a:effectLst>
              </a:rPr>
              <a:t>way pure?</a:t>
            </a:r>
            <a:br>
              <a:rPr lang="en-US" sz="5400" b="1" dirty="0">
                <a:ln w="17780" cmpd="sng">
                  <a:solidFill>
                    <a:srgbClr val="FFFFFF"/>
                  </a:solidFill>
                  <a:prstDash val="solid"/>
                  <a:miter lim="800000"/>
                </a:ln>
                <a:solidFill>
                  <a:srgbClr val="0070C0"/>
                </a:solidFill>
                <a:effectLst>
                  <a:outerShdw blurRad="50800" algn="tl" rotWithShape="0">
                    <a:srgbClr val="000000"/>
                  </a:outerShdw>
                </a:effectLst>
              </a:rPr>
            </a:br>
            <a:r>
              <a:rPr lang="en-US" sz="5400" b="1" cap="none" spc="0" dirty="0">
                <a:ln w="17780" cmpd="sng">
                  <a:solidFill>
                    <a:srgbClr val="FFFFFF"/>
                  </a:solidFill>
                  <a:prstDash val="solid"/>
                  <a:miter lim="800000"/>
                </a:ln>
                <a:solidFill>
                  <a:srgbClr val="0070C0"/>
                </a:solidFill>
                <a:effectLst>
                  <a:outerShdw blurRad="50800" algn="tl" rotWithShape="0">
                    <a:srgbClr val="000000"/>
                  </a:outerShdw>
                </a:effectLst>
              </a:rPr>
              <a:t>By guarding it according to </a:t>
            </a:r>
            <a:br>
              <a:rPr lang="en-US" sz="5400" b="1" cap="none" spc="0" dirty="0">
                <a:ln w="17780" cmpd="sng">
                  <a:solidFill>
                    <a:srgbClr val="FFFFFF"/>
                  </a:solidFill>
                  <a:prstDash val="solid"/>
                  <a:miter lim="800000"/>
                </a:ln>
                <a:solidFill>
                  <a:srgbClr val="0070C0"/>
                </a:solidFill>
                <a:effectLst>
                  <a:outerShdw blurRad="50800" algn="tl" rotWithShape="0">
                    <a:srgbClr val="000000"/>
                  </a:outerShdw>
                </a:effectLst>
              </a:rPr>
            </a:br>
            <a:r>
              <a:rPr lang="en-US" sz="5400" b="1" cap="none" spc="0" dirty="0">
                <a:ln w="17780" cmpd="sng">
                  <a:solidFill>
                    <a:srgbClr val="FFFFFF"/>
                  </a:solidFill>
                  <a:prstDash val="solid"/>
                  <a:miter lim="800000"/>
                </a:ln>
                <a:solidFill>
                  <a:srgbClr val="0070C0"/>
                </a:solidFill>
                <a:effectLst>
                  <a:outerShdw blurRad="50800" algn="tl" rotWithShape="0">
                    <a:srgbClr val="000000"/>
                  </a:outerShdw>
                </a:effectLst>
              </a:rPr>
              <a:t>your word. </a:t>
            </a:r>
          </a:p>
          <a:p>
            <a:pPr algn="ctr"/>
            <a:r>
              <a:rPr lang="en-US" sz="5400" b="1" cap="none" spc="0" dirty="0">
                <a:ln w="17780" cmpd="sng">
                  <a:solidFill>
                    <a:srgbClr val="FFFFFF"/>
                  </a:solidFill>
                  <a:prstDash val="solid"/>
                  <a:miter lim="800000"/>
                </a:ln>
                <a:solidFill>
                  <a:srgbClr val="0070C0"/>
                </a:solidFill>
                <a:effectLst>
                  <a:outerShdw blurRad="50800" algn="tl" rotWithShape="0">
                    <a:srgbClr val="000000"/>
                  </a:outerShdw>
                </a:effectLst>
              </a:rPr>
              <a:t>Psalm 119:9</a:t>
            </a:r>
          </a:p>
        </p:txBody>
      </p:sp>
      <p:sp>
        <p:nvSpPr>
          <p:cNvPr id="7" name="Action Button: Home 6">
            <a:hlinkClick r:id="" action="ppaction://hlinkshowjump?jump=firstslide" highlightClick="1"/>
          </p:cNvPr>
          <p:cNvSpPr/>
          <p:nvPr/>
        </p:nvSpPr>
        <p:spPr>
          <a:xfrm>
            <a:off x="8382000" y="6324600"/>
            <a:ext cx="609600" cy="457200"/>
          </a:xfrm>
          <a:prstGeom prst="actionButtonHome">
            <a:avLst/>
          </a:prstGeom>
          <a:solidFill>
            <a:srgbClr val="24B2F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3500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Vacuuming"/>
          <p:cNvPicPr>
            <a:picLocks noChangeAspect="1" noChangeArrowheads="1"/>
          </p:cNvPicPr>
          <p:nvPr/>
        </p:nvPicPr>
        <p:blipFill rotWithShape="1">
          <a:blip r:embed="rId2">
            <a:extLst>
              <a:ext uri="{28A0092B-C50C-407E-A947-70E740481C1C}">
                <a14:useLocalDpi xmlns:a14="http://schemas.microsoft.com/office/drawing/2010/main" val="0"/>
              </a:ext>
            </a:extLst>
          </a:blip>
          <a:srcRect b="4673"/>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Verse"/>
          <p:cNvSpPr/>
          <p:nvPr/>
        </p:nvSpPr>
        <p:spPr>
          <a:xfrm>
            <a:off x="63677" y="2209800"/>
            <a:ext cx="9016645" cy="5078313"/>
          </a:xfrm>
          <a:prstGeom prst="rect">
            <a:avLst/>
          </a:prstGeom>
          <a:noFill/>
        </p:spPr>
        <p:txBody>
          <a:bodyPr wrap="square" lIns="91440" tIns="45720" rIns="91440" bIns="45720">
            <a:spAutoFit/>
          </a:bodyPr>
          <a:lstStyle/>
          <a:p>
            <a:pPr algn="ctr"/>
            <a:r>
              <a:rPr lang="en-US" sz="5400" b="1" cap="none" spc="0" dirty="0">
                <a:ln w="17780" cmpd="sng">
                  <a:solidFill>
                    <a:srgbClr val="FFFFFF"/>
                  </a:solidFill>
                  <a:prstDash val="solid"/>
                  <a:miter lim="800000"/>
                </a:ln>
                <a:solidFill>
                  <a:schemeClr val="accent6">
                    <a:lumMod val="75000"/>
                  </a:schemeClr>
                </a:solidFill>
                <a:effectLst>
                  <a:outerShdw blurRad="50800" algn="tl" rotWithShape="0">
                    <a:srgbClr val="000000"/>
                  </a:outerShdw>
                </a:effectLst>
              </a:rPr>
              <a:t>How can a young man keep his way pure?</a:t>
            </a:r>
          </a:p>
          <a:p>
            <a:pPr algn="ctr"/>
            <a:r>
              <a:rPr lang="en-US" sz="5400" b="1" cap="none" spc="0" dirty="0">
                <a:ln w="17780" cmpd="sng">
                  <a:solidFill>
                    <a:srgbClr val="FFFFFF"/>
                  </a:solidFill>
                  <a:prstDash val="solid"/>
                  <a:miter lim="800000"/>
                </a:ln>
                <a:solidFill>
                  <a:schemeClr val="accent6">
                    <a:lumMod val="75000"/>
                  </a:schemeClr>
                </a:solidFill>
                <a:effectLst>
                  <a:outerShdw blurRad="50800" algn="tl" rotWithShape="0">
                    <a:srgbClr val="000000"/>
                  </a:outerShdw>
                </a:effectLst>
              </a:rPr>
              <a:t>    By guarding it according to your word. </a:t>
            </a:r>
          </a:p>
          <a:p>
            <a:pPr algn="ctr"/>
            <a:r>
              <a:rPr lang="en-US" sz="5400" b="1" cap="none" spc="0" dirty="0">
                <a:ln w="17780" cmpd="sng">
                  <a:solidFill>
                    <a:srgbClr val="FFFFFF"/>
                  </a:solidFill>
                  <a:prstDash val="solid"/>
                  <a:miter lim="800000"/>
                </a:ln>
                <a:solidFill>
                  <a:schemeClr val="accent6">
                    <a:lumMod val="75000"/>
                  </a:schemeClr>
                </a:solidFill>
                <a:effectLst>
                  <a:outerShdw blurRad="50800" algn="tl" rotWithShape="0">
                    <a:srgbClr val="000000"/>
                  </a:outerShdw>
                </a:effectLst>
              </a:rPr>
              <a:t>Psalm 119:9</a:t>
            </a:r>
          </a:p>
        </p:txBody>
      </p:sp>
      <p:sp>
        <p:nvSpPr>
          <p:cNvPr id="8" name="Action Button: Home 7">
            <a:hlinkClick r:id="" action="ppaction://hlinkshowjump?jump=firstslide" highlightClick="1"/>
          </p:cNvPr>
          <p:cNvSpPr/>
          <p:nvPr/>
        </p:nvSpPr>
        <p:spPr>
          <a:xfrm>
            <a:off x="8382000" y="6324600"/>
            <a:ext cx="609600" cy="457200"/>
          </a:xfrm>
          <a:prstGeom prst="actionButtonHome">
            <a:avLst/>
          </a:prstGeom>
          <a:solidFill>
            <a:srgbClr val="24B2F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0458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Dishes"/>
          <p:cNvPicPr>
            <a:picLocks noChangeAspect="1" noChangeArrowheads="1"/>
          </p:cNvPicPr>
          <p:nvPr/>
        </p:nvPicPr>
        <p:blipFill rotWithShape="1">
          <a:blip r:embed="rId2">
            <a:extLst>
              <a:ext uri="{28A0092B-C50C-407E-A947-70E740481C1C}">
                <a14:useLocalDpi xmlns:a14="http://schemas.microsoft.com/office/drawing/2010/main" val="0"/>
              </a:ext>
            </a:extLst>
          </a:blip>
          <a:srcRect b="4673"/>
          <a:stretch/>
        </p:blipFill>
        <p:spPr bwMode="auto">
          <a:xfrm>
            <a:off x="1" y="1"/>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Verse"/>
          <p:cNvSpPr/>
          <p:nvPr/>
        </p:nvSpPr>
        <p:spPr>
          <a:xfrm>
            <a:off x="2604574" y="474346"/>
            <a:ext cx="6539426" cy="5909310"/>
          </a:xfrm>
          <a:prstGeom prst="rect">
            <a:avLst/>
          </a:prstGeom>
          <a:noFill/>
        </p:spPr>
        <p:txBody>
          <a:bodyPr wrap="square" lIns="91440" tIns="45720" rIns="91440" bIns="45720">
            <a:spAutoFit/>
          </a:bodyPr>
          <a:lstStyle/>
          <a:p>
            <a:pPr algn="ctr"/>
            <a:r>
              <a:rPr lang="en-US" sz="5400" b="1" cap="none" spc="0" dirty="0">
                <a:ln w="17780" cmpd="sng">
                  <a:solidFill>
                    <a:srgbClr val="FFFFFF"/>
                  </a:solidFill>
                  <a:prstDash val="solid"/>
                  <a:miter lim="800000"/>
                </a:ln>
                <a:solidFill>
                  <a:srgbClr val="7030A0"/>
                </a:solidFill>
                <a:effectLst>
                  <a:outerShdw blurRad="50800" algn="tl" rotWithShape="0">
                    <a:srgbClr val="000000"/>
                  </a:outerShdw>
                </a:effectLst>
              </a:rPr>
              <a:t>How can a young </a:t>
            </a:r>
            <a:br>
              <a:rPr lang="en-US" sz="5400" b="1" cap="none" spc="0" dirty="0">
                <a:ln w="17780" cmpd="sng">
                  <a:solidFill>
                    <a:srgbClr val="FFFFFF"/>
                  </a:solidFill>
                  <a:prstDash val="solid"/>
                  <a:miter lim="800000"/>
                </a:ln>
                <a:solidFill>
                  <a:srgbClr val="7030A0"/>
                </a:solidFill>
                <a:effectLst>
                  <a:outerShdw blurRad="50800" algn="tl" rotWithShape="0">
                    <a:srgbClr val="000000"/>
                  </a:outerShdw>
                </a:effectLst>
              </a:rPr>
            </a:br>
            <a:r>
              <a:rPr lang="en-US" sz="5400" b="1" cap="none" spc="0" dirty="0">
                <a:ln w="17780" cmpd="sng">
                  <a:solidFill>
                    <a:srgbClr val="FFFFFF"/>
                  </a:solidFill>
                  <a:prstDash val="solid"/>
                  <a:miter lim="800000"/>
                </a:ln>
                <a:solidFill>
                  <a:srgbClr val="7030A0"/>
                </a:solidFill>
                <a:effectLst>
                  <a:outerShdw blurRad="50800" algn="tl" rotWithShape="0">
                    <a:srgbClr val="000000"/>
                  </a:outerShdw>
                </a:effectLst>
              </a:rPr>
              <a:t>man keep his </a:t>
            </a:r>
            <a:br>
              <a:rPr lang="en-US" sz="5400" b="1" cap="none" spc="0" dirty="0">
                <a:ln w="17780" cmpd="sng">
                  <a:solidFill>
                    <a:srgbClr val="FFFFFF"/>
                  </a:solidFill>
                  <a:prstDash val="solid"/>
                  <a:miter lim="800000"/>
                </a:ln>
                <a:solidFill>
                  <a:srgbClr val="7030A0"/>
                </a:solidFill>
                <a:effectLst>
                  <a:outerShdw blurRad="50800" algn="tl" rotWithShape="0">
                    <a:srgbClr val="000000"/>
                  </a:outerShdw>
                </a:effectLst>
              </a:rPr>
            </a:br>
            <a:r>
              <a:rPr lang="en-US" sz="5400" b="1" cap="none" spc="0" dirty="0">
                <a:ln w="17780" cmpd="sng">
                  <a:solidFill>
                    <a:srgbClr val="FFFFFF"/>
                  </a:solidFill>
                  <a:prstDash val="solid"/>
                  <a:miter lim="800000"/>
                </a:ln>
                <a:solidFill>
                  <a:srgbClr val="7030A0"/>
                </a:solidFill>
                <a:effectLst>
                  <a:outerShdw blurRad="50800" algn="tl" rotWithShape="0">
                    <a:srgbClr val="000000"/>
                  </a:outerShdw>
                </a:effectLst>
              </a:rPr>
              <a:t>way pure?</a:t>
            </a:r>
          </a:p>
          <a:p>
            <a:pPr algn="ctr"/>
            <a:r>
              <a:rPr lang="en-US" sz="5400" b="1" cap="none" spc="0" dirty="0">
                <a:ln w="17780" cmpd="sng">
                  <a:solidFill>
                    <a:srgbClr val="FFFFFF"/>
                  </a:solidFill>
                  <a:prstDash val="solid"/>
                  <a:miter lim="800000"/>
                </a:ln>
                <a:solidFill>
                  <a:srgbClr val="7030A0"/>
                </a:solidFill>
                <a:effectLst>
                  <a:outerShdw blurRad="50800" algn="tl" rotWithShape="0">
                    <a:srgbClr val="000000"/>
                  </a:outerShdw>
                </a:effectLst>
              </a:rPr>
              <a:t>    By guarding it according </a:t>
            </a:r>
            <a:br>
              <a:rPr lang="en-US" sz="5400" b="1" cap="none" spc="0" dirty="0">
                <a:ln w="17780" cmpd="sng">
                  <a:solidFill>
                    <a:srgbClr val="FFFFFF"/>
                  </a:solidFill>
                  <a:prstDash val="solid"/>
                  <a:miter lim="800000"/>
                </a:ln>
                <a:solidFill>
                  <a:srgbClr val="7030A0"/>
                </a:solidFill>
                <a:effectLst>
                  <a:outerShdw blurRad="50800" algn="tl" rotWithShape="0">
                    <a:srgbClr val="000000"/>
                  </a:outerShdw>
                </a:effectLst>
              </a:rPr>
            </a:br>
            <a:r>
              <a:rPr lang="en-US" sz="5400" b="1" cap="none" spc="0" dirty="0">
                <a:ln w="17780" cmpd="sng">
                  <a:solidFill>
                    <a:srgbClr val="FFFFFF"/>
                  </a:solidFill>
                  <a:prstDash val="solid"/>
                  <a:miter lim="800000"/>
                </a:ln>
                <a:solidFill>
                  <a:srgbClr val="7030A0"/>
                </a:solidFill>
                <a:effectLst>
                  <a:outerShdw blurRad="50800" algn="tl" rotWithShape="0">
                    <a:srgbClr val="000000"/>
                  </a:outerShdw>
                </a:effectLst>
              </a:rPr>
              <a:t>to your word. </a:t>
            </a:r>
            <a:br>
              <a:rPr lang="en-US" sz="5400" b="1" cap="none" spc="0" dirty="0">
                <a:ln w="17780" cmpd="sng">
                  <a:solidFill>
                    <a:srgbClr val="FFFFFF"/>
                  </a:solidFill>
                  <a:prstDash val="solid"/>
                  <a:miter lim="800000"/>
                </a:ln>
                <a:solidFill>
                  <a:srgbClr val="7030A0"/>
                </a:solidFill>
                <a:effectLst>
                  <a:outerShdw blurRad="50800" algn="tl" rotWithShape="0">
                    <a:srgbClr val="000000"/>
                  </a:outerShdw>
                </a:effectLst>
              </a:rPr>
            </a:br>
            <a:r>
              <a:rPr lang="en-US" sz="5400" b="1" cap="none" spc="0" dirty="0">
                <a:ln w="17780" cmpd="sng">
                  <a:solidFill>
                    <a:srgbClr val="FFFFFF"/>
                  </a:solidFill>
                  <a:prstDash val="solid"/>
                  <a:miter lim="800000"/>
                </a:ln>
                <a:solidFill>
                  <a:srgbClr val="7030A0"/>
                </a:solidFill>
                <a:effectLst>
                  <a:outerShdw blurRad="50800" algn="tl" rotWithShape="0">
                    <a:srgbClr val="000000"/>
                  </a:outerShdw>
                </a:effectLst>
              </a:rPr>
              <a:t>Psalm 119:9</a:t>
            </a:r>
          </a:p>
        </p:txBody>
      </p:sp>
      <p:sp>
        <p:nvSpPr>
          <p:cNvPr id="6" name="Action Button: Home 5">
            <a:hlinkClick r:id="" action="ppaction://hlinkshowjump?jump=firstslide" highlightClick="1"/>
          </p:cNvPr>
          <p:cNvSpPr/>
          <p:nvPr/>
        </p:nvSpPr>
        <p:spPr>
          <a:xfrm>
            <a:off x="8382000" y="6324600"/>
            <a:ext cx="609600" cy="457200"/>
          </a:xfrm>
          <a:prstGeom prst="actionButtonHome">
            <a:avLst/>
          </a:prstGeom>
          <a:solidFill>
            <a:srgbClr val="24B2F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643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Making b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7194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Verse"/>
          <p:cNvSpPr/>
          <p:nvPr/>
        </p:nvSpPr>
        <p:spPr>
          <a:xfrm>
            <a:off x="0" y="2514600"/>
            <a:ext cx="9143999" cy="4247317"/>
          </a:xfrm>
          <a:prstGeom prst="rect">
            <a:avLst/>
          </a:prstGeom>
          <a:noFill/>
        </p:spPr>
        <p:txBody>
          <a:bodyPr wrap="square" lIns="91440" tIns="45720" rIns="91440" bIns="45720">
            <a:spAutoFit/>
          </a:bodyPr>
          <a:lstStyle/>
          <a:p>
            <a:pPr algn="ctr"/>
            <a:r>
              <a:rPr lang="en-US" sz="5400" b="1" cap="none" spc="0" dirty="0">
                <a:ln w="17780" cmpd="sng">
                  <a:solidFill>
                    <a:srgbClr val="FFFFFF"/>
                  </a:solidFill>
                  <a:prstDash val="solid"/>
                  <a:miter lim="800000"/>
                </a:ln>
                <a:effectLst>
                  <a:outerShdw blurRad="50800" algn="tl" rotWithShape="0">
                    <a:srgbClr val="000000"/>
                  </a:outerShdw>
                </a:effectLst>
              </a:rPr>
              <a:t>How can a young man keep his way pure?</a:t>
            </a:r>
          </a:p>
          <a:p>
            <a:pPr algn="ctr"/>
            <a:r>
              <a:rPr lang="en-US" sz="5400" b="1" cap="none" spc="0" dirty="0">
                <a:ln w="17780" cmpd="sng">
                  <a:solidFill>
                    <a:srgbClr val="FFFFFF"/>
                  </a:solidFill>
                  <a:prstDash val="solid"/>
                  <a:miter lim="800000"/>
                </a:ln>
                <a:effectLst>
                  <a:outerShdw blurRad="50800" algn="tl" rotWithShape="0">
                    <a:srgbClr val="000000"/>
                  </a:outerShdw>
                </a:effectLst>
              </a:rPr>
              <a:t>    By guarding it according to your word.</a:t>
            </a:r>
          </a:p>
          <a:p>
            <a:pPr algn="ctr"/>
            <a:r>
              <a:rPr lang="en-US" sz="5400" b="1" cap="none" spc="0" dirty="0">
                <a:ln w="17780" cmpd="sng">
                  <a:solidFill>
                    <a:srgbClr val="FFFFFF"/>
                  </a:solidFill>
                  <a:prstDash val="solid"/>
                  <a:miter lim="800000"/>
                </a:ln>
                <a:effectLst>
                  <a:outerShdw blurRad="50800" algn="tl" rotWithShape="0">
                    <a:srgbClr val="000000"/>
                  </a:outerShdw>
                </a:effectLst>
              </a:rPr>
              <a:t> Psalm 119:9</a:t>
            </a:r>
          </a:p>
        </p:txBody>
      </p:sp>
      <p:sp>
        <p:nvSpPr>
          <p:cNvPr id="6" name="Action Button: Home 5">
            <a:hlinkClick r:id="" action="ppaction://hlinkshowjump?jump=firstslide" highlightClick="1"/>
          </p:cNvPr>
          <p:cNvSpPr/>
          <p:nvPr/>
        </p:nvSpPr>
        <p:spPr>
          <a:xfrm>
            <a:off x="8382000" y="6324600"/>
            <a:ext cx="609600" cy="457200"/>
          </a:xfrm>
          <a:prstGeom prst="actionButtonHome">
            <a:avLst/>
          </a:prstGeom>
          <a:solidFill>
            <a:srgbClr val="24B2F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8552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et"/>
          <p:cNvPicPr>
            <a:picLocks noChangeAspect="1" noChangeArrowheads="1"/>
          </p:cNvPicPr>
          <p:nvPr/>
        </p:nvPicPr>
        <p:blipFill rotWithShape="1">
          <a:blip r:embed="rId2">
            <a:extLst>
              <a:ext uri="{28A0092B-C50C-407E-A947-70E740481C1C}">
                <a14:useLocalDpi xmlns:a14="http://schemas.microsoft.com/office/drawing/2010/main" val="0"/>
              </a:ext>
            </a:extLst>
          </a:blip>
          <a:srcRect l="1" t="5021" r="-906"/>
          <a:stretch/>
        </p:blipFill>
        <p:spPr bwMode="auto">
          <a:xfrm>
            <a:off x="0" y="0"/>
            <a:ext cx="924751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ction Button: Home 4">
            <a:hlinkClick r:id="" action="ppaction://hlinkshowjump?jump=firstslide" highlightClick="1"/>
          </p:cNvPr>
          <p:cNvSpPr/>
          <p:nvPr/>
        </p:nvSpPr>
        <p:spPr>
          <a:xfrm>
            <a:off x="8382000" y="6324600"/>
            <a:ext cx="609600" cy="457200"/>
          </a:xfrm>
          <a:prstGeom prst="actionButtonHome">
            <a:avLst/>
          </a:prstGeom>
          <a:solidFill>
            <a:srgbClr val="24B2F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Verse"/>
          <p:cNvSpPr/>
          <p:nvPr/>
        </p:nvSpPr>
        <p:spPr>
          <a:xfrm>
            <a:off x="0" y="2790365"/>
            <a:ext cx="9144000" cy="4247317"/>
          </a:xfrm>
          <a:prstGeom prst="rect">
            <a:avLst/>
          </a:prstGeom>
          <a:noFill/>
        </p:spPr>
        <p:txBody>
          <a:bodyPr wrap="square" lIns="91440" tIns="45720" rIns="91440" bIns="45720">
            <a:spAutoFit/>
          </a:bodyPr>
          <a:lstStyle/>
          <a:p>
            <a:pPr algn="ctr"/>
            <a:r>
              <a:rPr lang="en-US" sz="5400" b="1" cap="none" spc="0" dirty="0">
                <a:ln w="17780" cmpd="sng">
                  <a:solidFill>
                    <a:srgbClr val="FFFFFF"/>
                  </a:solidFill>
                  <a:prstDash val="solid"/>
                  <a:miter lim="800000"/>
                </a:ln>
                <a:solidFill>
                  <a:schemeClr val="tx2">
                    <a:lumMod val="75000"/>
                  </a:schemeClr>
                </a:solidFill>
                <a:effectLst>
                  <a:outerShdw blurRad="50800" algn="tl" rotWithShape="0">
                    <a:srgbClr val="000000"/>
                  </a:outerShdw>
                </a:effectLst>
              </a:rPr>
              <a:t>How can a young man keep his way pure?</a:t>
            </a:r>
          </a:p>
          <a:p>
            <a:pPr algn="ctr"/>
            <a:r>
              <a:rPr lang="en-US" sz="5400" b="1" cap="none" spc="0" dirty="0">
                <a:ln w="17780" cmpd="sng">
                  <a:solidFill>
                    <a:srgbClr val="FFFFFF"/>
                  </a:solidFill>
                  <a:prstDash val="solid"/>
                  <a:miter lim="800000"/>
                </a:ln>
                <a:solidFill>
                  <a:schemeClr val="tx2">
                    <a:lumMod val="75000"/>
                  </a:schemeClr>
                </a:solidFill>
                <a:effectLst>
                  <a:outerShdw blurRad="50800" algn="tl" rotWithShape="0">
                    <a:srgbClr val="000000"/>
                  </a:outerShdw>
                </a:effectLst>
              </a:rPr>
              <a:t>    By guarding it according to </a:t>
            </a:r>
            <a:br>
              <a:rPr lang="en-US" sz="5400" b="1" cap="none" spc="0" dirty="0">
                <a:ln w="17780" cmpd="sng">
                  <a:solidFill>
                    <a:srgbClr val="FFFFFF"/>
                  </a:solidFill>
                  <a:prstDash val="solid"/>
                  <a:miter lim="800000"/>
                </a:ln>
                <a:solidFill>
                  <a:schemeClr val="tx2">
                    <a:lumMod val="75000"/>
                  </a:schemeClr>
                </a:solidFill>
                <a:effectLst>
                  <a:outerShdw blurRad="50800" algn="tl" rotWithShape="0">
                    <a:srgbClr val="000000"/>
                  </a:outerShdw>
                </a:effectLst>
              </a:rPr>
            </a:br>
            <a:r>
              <a:rPr lang="en-US" sz="5400" b="1" cap="none" spc="0" dirty="0">
                <a:ln w="17780" cmpd="sng">
                  <a:solidFill>
                    <a:srgbClr val="FFFFFF"/>
                  </a:solidFill>
                  <a:prstDash val="solid"/>
                  <a:miter lim="800000"/>
                </a:ln>
                <a:solidFill>
                  <a:schemeClr val="tx2">
                    <a:lumMod val="75000"/>
                  </a:schemeClr>
                </a:solidFill>
                <a:effectLst>
                  <a:outerShdw blurRad="50800" algn="tl" rotWithShape="0">
                    <a:srgbClr val="000000"/>
                  </a:outerShdw>
                </a:effectLst>
              </a:rPr>
              <a:t>your word.</a:t>
            </a:r>
          </a:p>
          <a:p>
            <a:pPr algn="ctr"/>
            <a:r>
              <a:rPr lang="en-US" sz="5400" b="1" cap="none" spc="0" dirty="0">
                <a:ln w="17780" cmpd="sng">
                  <a:solidFill>
                    <a:srgbClr val="FFFFFF"/>
                  </a:solidFill>
                  <a:prstDash val="solid"/>
                  <a:miter lim="800000"/>
                </a:ln>
                <a:solidFill>
                  <a:schemeClr val="tx2">
                    <a:lumMod val="75000"/>
                  </a:schemeClr>
                </a:solidFill>
                <a:effectLst>
                  <a:outerShdw blurRad="50800" algn="tl" rotWithShape="0">
                    <a:srgbClr val="000000"/>
                  </a:outerShdw>
                </a:effectLst>
              </a:rPr>
              <a:t> Psalm 119:9</a:t>
            </a:r>
          </a:p>
        </p:txBody>
      </p:sp>
    </p:spTree>
    <p:extLst>
      <p:ext uri="{BB962C8B-B14F-4D97-AF65-F5344CB8AC3E}">
        <p14:creationId xmlns:p14="http://schemas.microsoft.com/office/powerpoint/2010/main" val="38897338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TotalTime>
  <Words>295</Words>
  <Application>Microsoft Office PowerPoint</Application>
  <PresentationFormat>On-screen Show (4:3)</PresentationFormat>
  <Paragraphs>42</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Berlin Sans FB Demi</vt:lpstr>
      <vt:lpstr>Calibri</vt:lpstr>
      <vt:lpstr>Cooper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Weis</dc:creator>
  <cp:lastModifiedBy>Zoe York</cp:lastModifiedBy>
  <cp:revision>26</cp:revision>
  <dcterms:created xsi:type="dcterms:W3CDTF">2017-10-12T13:23:03Z</dcterms:created>
  <dcterms:modified xsi:type="dcterms:W3CDTF">2022-04-28T14:36:18Z</dcterms:modified>
</cp:coreProperties>
</file>