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4B2F2"/>
    <a:srgbClr val="3D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15" autoAdjust="0"/>
  </p:normalViewPr>
  <p:slideViewPr>
    <p:cSldViewPr>
      <p:cViewPr>
        <p:scale>
          <a:sx n="81" d="100"/>
          <a:sy n="81" d="100"/>
        </p:scale>
        <p:origin x="1498" y="37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F9A9B-8D46-4615-951C-1C3767B0C287}" type="datetimeFigureOut">
              <a:rPr lang="en-US" smtClean="0"/>
              <a:t>5/3/2022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BEF48-AA96-4502-8C6F-EF326248731A}" type="slidenum">
              <a:rPr lang="en-US" smtClean="0"/>
              <a:t>‹#›</a:t>
            </a:fld>
            <a:endParaRPr lang="en-US"/>
          </a:p>
        </p:txBody>
      </p:sp>
    </p:spTree>
    <p:extLst>
      <p:ext uri="{BB962C8B-B14F-4D97-AF65-F5344CB8AC3E}">
        <p14:creationId xmlns:p14="http://schemas.microsoft.com/office/powerpoint/2010/main" val="277306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Have a child pick a Clean Up Action card. Click on the card to reveal the action you will be doing. Then click on the words to show the verse. Say the verse with the children while doing the</a:t>
            </a:r>
            <a:r>
              <a:rPr lang="en-US" altLang="en-US" baseline="0" dirty="0"/>
              <a:t> clean up </a:t>
            </a:r>
            <a:r>
              <a:rPr lang="en-US" altLang="en-US" dirty="0"/>
              <a:t>action. Click the home button (bottom right hand corner) to go back to </a:t>
            </a:r>
            <a:r>
              <a:rPr lang="en-US" altLang="en-US"/>
              <a:t>the Clean Up </a:t>
            </a:r>
            <a:r>
              <a:rPr lang="en-US" altLang="en-US" dirty="0"/>
              <a:t>A</a:t>
            </a:r>
            <a:r>
              <a:rPr lang="en-US" altLang="en-US"/>
              <a:t>ction </a:t>
            </a:r>
            <a:r>
              <a:rPr lang="en-US" altLang="en-US" dirty="0"/>
              <a:t>cards and repeat as time allows.</a:t>
            </a:r>
          </a:p>
          <a:p>
            <a:endParaRPr lang="en-US" dirty="0"/>
          </a:p>
        </p:txBody>
      </p:sp>
      <p:sp>
        <p:nvSpPr>
          <p:cNvPr id="4" name="Slide Number Placeholder 3"/>
          <p:cNvSpPr>
            <a:spLocks noGrp="1"/>
          </p:cNvSpPr>
          <p:nvPr>
            <p:ph type="sldNum" sz="quarter" idx="10"/>
          </p:nvPr>
        </p:nvSpPr>
        <p:spPr/>
        <p:txBody>
          <a:bodyPr/>
          <a:lstStyle/>
          <a:p>
            <a:fld id="{AFCBEF48-AA96-4502-8C6F-EF326248731A}" type="slidenum">
              <a:rPr lang="en-US" smtClean="0"/>
              <a:t>1</a:t>
            </a:fld>
            <a:endParaRPr lang="en-US"/>
          </a:p>
        </p:txBody>
      </p:sp>
    </p:spTree>
    <p:extLst>
      <p:ext uri="{BB962C8B-B14F-4D97-AF65-F5344CB8AC3E}">
        <p14:creationId xmlns:p14="http://schemas.microsoft.com/office/powerpoint/2010/main" val="3567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1449C-FE86-4CAF-BE60-9AE95BBA238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95646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34823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308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68599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1449C-FE86-4CAF-BE60-9AE95BBA238B}"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556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1449C-FE86-4CAF-BE60-9AE95BBA238B}"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21929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1449C-FE86-4CAF-BE60-9AE95BBA238B}"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882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1449C-FE86-4CAF-BE60-9AE95BBA238B}"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69602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1449C-FE86-4CAF-BE60-9AE95BBA238B}"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550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3453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00352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21449C-FE86-4CAF-BE60-9AE95BBA238B}" type="datetimeFigureOut">
              <a:rPr lang="en-US" smtClean="0"/>
              <a:t>5/3/2022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5F580D-F53C-4A73-AAFF-915A306F0CDE}" type="slidenum">
              <a:rPr lang="en-US" smtClean="0"/>
              <a:t>‹#›</a:t>
            </a:fld>
            <a:endParaRPr lang="en-US"/>
          </a:p>
        </p:txBody>
      </p:sp>
    </p:spTree>
    <p:extLst>
      <p:ext uri="{BB962C8B-B14F-4D97-AF65-F5344CB8AC3E}">
        <p14:creationId xmlns:p14="http://schemas.microsoft.com/office/powerpoint/2010/main" val="19264821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8.xml"/><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1.png"/><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gradFill flip="none" rotWithShape="1">
            <a:gsLst>
              <a:gs pos="0">
                <a:schemeClr val="accent3">
                  <a:shade val="30000"/>
                  <a:satMod val="115000"/>
                  <a:lumMod val="67000"/>
                </a:schemeClr>
              </a:gs>
              <a:gs pos="50000">
                <a:schemeClr val="accent3">
                  <a:shade val="67500"/>
                  <a:satMod val="115000"/>
                  <a:lumMod val="60000"/>
                </a:schemeClr>
              </a:gs>
              <a:gs pos="100000">
                <a:schemeClr val="accent3">
                  <a:shade val="100000"/>
                  <a:satMod val="115000"/>
                  <a:lumMod val="71000"/>
                  <a:alpha val="7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Wash the Car">
            <a:hlinkClick r:id="rId3" action="ppaction://hlinksldjump"/>
          </p:cNvPr>
          <p:cNvSpPr txBox="1"/>
          <p:nvPr/>
        </p:nvSpPr>
        <p:spPr>
          <a:xfrm>
            <a:off x="1159533" y="399432"/>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car</a:t>
            </a:r>
          </a:p>
        </p:txBody>
      </p:sp>
      <p:grpSp>
        <p:nvGrpSpPr>
          <p:cNvPr id="5" name="Clean Up Action 1"/>
          <p:cNvGrpSpPr/>
          <p:nvPr/>
        </p:nvGrpSpPr>
        <p:grpSpPr>
          <a:xfrm>
            <a:off x="414066" y="260993"/>
            <a:ext cx="3853134" cy="800099"/>
            <a:chOff x="304800" y="304800"/>
            <a:chExt cx="2819400" cy="1142998"/>
          </a:xfrm>
        </p:grpSpPr>
        <p:pic>
          <p:nvPicPr>
            <p:cNvPr id="1026"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6149" y="513563"/>
              <a:ext cx="2276702"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a:t>
              </a:r>
            </a:p>
          </p:txBody>
        </p:sp>
      </p:grpSp>
      <p:sp>
        <p:nvSpPr>
          <p:cNvPr id="11" name="Mop the floor">
            <a:hlinkClick r:id="rId5" action="ppaction://hlinksldjump"/>
          </p:cNvPr>
          <p:cNvSpPr txBox="1"/>
          <p:nvPr/>
        </p:nvSpPr>
        <p:spPr>
          <a:xfrm>
            <a:off x="5670071" y="428007"/>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Mop the floor</a:t>
            </a:r>
          </a:p>
        </p:txBody>
      </p:sp>
      <p:grpSp>
        <p:nvGrpSpPr>
          <p:cNvPr id="8" name="Clean Up Action 2"/>
          <p:cNvGrpSpPr/>
          <p:nvPr/>
        </p:nvGrpSpPr>
        <p:grpSpPr>
          <a:xfrm>
            <a:off x="4939342" y="260993"/>
            <a:ext cx="3823659" cy="857249"/>
            <a:chOff x="304800" y="304800"/>
            <a:chExt cx="2819400" cy="1142998"/>
          </a:xfrm>
        </p:grpSpPr>
        <p:pic>
          <p:nvPicPr>
            <p:cNvPr id="9" name="Clean Up Action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77654" y="537745"/>
              <a:ext cx="2273693" cy="677108"/>
            </a:xfrm>
            <a:prstGeom prst="rect">
              <a:avLst/>
            </a:prstGeom>
            <a:noFill/>
          </p:spPr>
          <p:txBody>
            <a:bodyPr wrap="square" rtlCol="0">
              <a:spAutoFit/>
            </a:bodyPr>
            <a:lstStyle/>
            <a:p>
              <a:r>
                <a:rPr lang="en-US" sz="2700" b="1" dirty="0">
                  <a:latin typeface="Cooper Black" panose="0208090404030B020404" pitchFamily="18" charset="0"/>
                </a:rPr>
                <a:t>Clean Up Action </a:t>
              </a:r>
            </a:p>
          </p:txBody>
        </p:sp>
      </p:grpSp>
      <p:sp>
        <p:nvSpPr>
          <p:cNvPr id="12" name="Mow the lawn">
            <a:hlinkClick r:id="rId7" action="ppaction://hlinksldjump"/>
          </p:cNvPr>
          <p:cNvSpPr txBox="1"/>
          <p:nvPr/>
        </p:nvSpPr>
        <p:spPr>
          <a:xfrm>
            <a:off x="985509" y="1696542"/>
            <a:ext cx="2710249"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Mow the lawn</a:t>
            </a:r>
          </a:p>
        </p:txBody>
      </p:sp>
      <p:sp>
        <p:nvSpPr>
          <p:cNvPr id="13" name="Fold the towels">
            <a:hlinkClick r:id="rId8" action="ppaction://hlinksldjump"/>
          </p:cNvPr>
          <p:cNvSpPr txBox="1"/>
          <p:nvPr/>
        </p:nvSpPr>
        <p:spPr>
          <a:xfrm>
            <a:off x="5570508" y="1700711"/>
            <a:ext cx="25908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Fold the towels</a:t>
            </a:r>
          </a:p>
        </p:txBody>
      </p:sp>
      <p:sp>
        <p:nvSpPr>
          <p:cNvPr id="14" name="Vacuum the carpet">
            <a:hlinkClick r:id="rId9" action="ppaction://hlinksldjump"/>
          </p:cNvPr>
          <p:cNvSpPr txBox="1"/>
          <p:nvPr/>
        </p:nvSpPr>
        <p:spPr>
          <a:xfrm>
            <a:off x="572187" y="2941887"/>
            <a:ext cx="353689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Vacuum the carpet </a:t>
            </a:r>
          </a:p>
        </p:txBody>
      </p:sp>
      <p:sp>
        <p:nvSpPr>
          <p:cNvPr id="15" name="Wash the dishes">
            <a:hlinkClick r:id="rId10" action="ppaction://hlinksldjump"/>
          </p:cNvPr>
          <p:cNvSpPr txBox="1"/>
          <p:nvPr/>
        </p:nvSpPr>
        <p:spPr>
          <a:xfrm>
            <a:off x="5413424" y="2976890"/>
            <a:ext cx="297180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dishes</a:t>
            </a:r>
          </a:p>
        </p:txBody>
      </p:sp>
      <p:sp>
        <p:nvSpPr>
          <p:cNvPr id="16" name="Make your bed">
            <a:hlinkClick r:id="rId11" action="ppaction://hlinksldjump"/>
          </p:cNvPr>
          <p:cNvSpPr txBox="1"/>
          <p:nvPr/>
        </p:nvSpPr>
        <p:spPr>
          <a:xfrm>
            <a:off x="1034451" y="4138940"/>
            <a:ext cx="257935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Make your bed</a:t>
            </a:r>
          </a:p>
        </p:txBody>
      </p:sp>
      <p:sp>
        <p:nvSpPr>
          <p:cNvPr id="17" name="Feed your pet">
            <a:hlinkClick r:id="rId12" action="ppaction://hlinksldjump"/>
          </p:cNvPr>
          <p:cNvSpPr txBox="1"/>
          <p:nvPr/>
        </p:nvSpPr>
        <p:spPr>
          <a:xfrm>
            <a:off x="5540976" y="4196090"/>
            <a:ext cx="271024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Feed your pet</a:t>
            </a:r>
          </a:p>
        </p:txBody>
      </p:sp>
      <p:grpSp>
        <p:nvGrpSpPr>
          <p:cNvPr id="18" name="Clean Up Action 3"/>
          <p:cNvGrpSpPr/>
          <p:nvPr/>
        </p:nvGrpSpPr>
        <p:grpSpPr>
          <a:xfrm>
            <a:off x="414066" y="1558103"/>
            <a:ext cx="3853134" cy="800099"/>
            <a:chOff x="253799" y="304800"/>
            <a:chExt cx="2819400" cy="1142998"/>
          </a:xfrm>
        </p:grpSpPr>
        <p:pic>
          <p:nvPicPr>
            <p:cNvPr id="19"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99"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22771" y="513563"/>
              <a:ext cx="2281458"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1" name="Clean Up Action 4"/>
          <p:cNvGrpSpPr/>
          <p:nvPr/>
        </p:nvGrpSpPr>
        <p:grpSpPr>
          <a:xfrm>
            <a:off x="4939341" y="1562272"/>
            <a:ext cx="3853134" cy="800099"/>
            <a:chOff x="304800" y="304800"/>
            <a:chExt cx="2819400" cy="1142998"/>
          </a:xfrm>
        </p:grpSpPr>
        <p:pic>
          <p:nvPicPr>
            <p:cNvPr id="22"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86933" y="513563"/>
              <a:ext cx="2255135"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4" name="Clean Up Action 5"/>
          <p:cNvGrpSpPr/>
          <p:nvPr/>
        </p:nvGrpSpPr>
        <p:grpSpPr>
          <a:xfrm>
            <a:off x="414066" y="2803448"/>
            <a:ext cx="3853134" cy="800099"/>
            <a:chOff x="304800" y="304800"/>
            <a:chExt cx="2819400" cy="1142998"/>
          </a:xfrm>
        </p:grpSpPr>
        <p:pic>
          <p:nvPicPr>
            <p:cNvPr id="25"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76149" y="513563"/>
              <a:ext cx="2276702"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7" name="Clean Up Action 6"/>
          <p:cNvGrpSpPr/>
          <p:nvPr/>
        </p:nvGrpSpPr>
        <p:grpSpPr>
          <a:xfrm>
            <a:off x="4972758" y="2838451"/>
            <a:ext cx="3853134" cy="800099"/>
            <a:chOff x="304800" y="304800"/>
            <a:chExt cx="2819400" cy="1142998"/>
          </a:xfrm>
        </p:grpSpPr>
        <p:pic>
          <p:nvPicPr>
            <p:cNvPr id="28"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71280" y="513563"/>
              <a:ext cx="2286440"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0" name="Clean Up Action 7"/>
          <p:cNvGrpSpPr/>
          <p:nvPr/>
        </p:nvGrpSpPr>
        <p:grpSpPr>
          <a:xfrm>
            <a:off x="397563" y="4000501"/>
            <a:ext cx="3853134" cy="800099"/>
            <a:chOff x="304800" y="304800"/>
            <a:chExt cx="2819400" cy="1142998"/>
          </a:xfrm>
        </p:grpSpPr>
        <p:pic>
          <p:nvPicPr>
            <p:cNvPr id="31"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70111" y="513563"/>
              <a:ext cx="2288778"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3" name="Clean Up Action 8"/>
          <p:cNvGrpSpPr/>
          <p:nvPr/>
        </p:nvGrpSpPr>
        <p:grpSpPr>
          <a:xfrm>
            <a:off x="4969533" y="4057651"/>
            <a:ext cx="3853134" cy="800099"/>
            <a:chOff x="304800" y="304800"/>
            <a:chExt cx="2819400" cy="1142998"/>
          </a:xfrm>
        </p:grpSpPr>
        <p:pic>
          <p:nvPicPr>
            <p:cNvPr id="34"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70100" y="513563"/>
              <a:ext cx="2288800"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spTree>
    <p:extLst>
      <p:ext uri="{BB962C8B-B14F-4D97-AF65-F5344CB8AC3E}">
        <p14:creationId xmlns:p14="http://schemas.microsoft.com/office/powerpoint/2010/main" val="2317055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6"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Washing the car"/>
          <p:cNvPicPr>
            <a:picLocks noChangeAspect="1" noChangeArrowheads="1"/>
          </p:cNvPicPr>
          <p:nvPr/>
        </p:nvPicPr>
        <p:blipFill rotWithShape="1">
          <a:blip r:embed="rId2">
            <a:extLst>
              <a:ext uri="{28A0092B-C50C-407E-A947-70E740481C1C}">
                <a14:useLocalDpi xmlns:a14="http://schemas.microsoft.com/office/drawing/2010/main" val="0"/>
              </a:ext>
            </a:extLst>
          </a:blip>
          <a:srcRect t="9242" r="1703" b="4673"/>
          <a:stretch/>
        </p:blipFill>
        <p:spPr bwMode="auto">
          <a:xfrm>
            <a:off x="2" y="-69012"/>
            <a:ext cx="9213009" cy="521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21197"/>
            <a:ext cx="4724400" cy="4832092"/>
          </a:xfrm>
          <a:prstGeom prst="rect">
            <a:avLst/>
          </a:prstGeom>
          <a:noFill/>
        </p:spPr>
        <p:txBody>
          <a:bodyPr wrap="square" lIns="91440" tIns="45720" rIns="91440" bIns="45720">
            <a:spAutoFit/>
          </a:bodyPr>
          <a:lstStyle/>
          <a:p>
            <a:pPr algn="ctr"/>
            <a:r>
              <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How can a young man keep his way pure? By guarding it according to your word.</a:t>
            </a:r>
          </a:p>
          <a:p>
            <a:pPr algn="ctr"/>
            <a:r>
              <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Psalm 119:9</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Action Button: Home 5">
            <a:hlinkClick r:id="" action="ppaction://hlinkshowjump?jump=firstslide" highlightClick="1"/>
          </p:cNvPr>
          <p:cNvSpPr/>
          <p:nvPr/>
        </p:nvSpPr>
        <p:spPr>
          <a:xfrm>
            <a:off x="8610600" y="4705350"/>
            <a:ext cx="457200" cy="342900"/>
          </a:xfrm>
          <a:prstGeom prst="actionButtonHome">
            <a:avLst/>
          </a:prstGeom>
          <a:solidFill>
            <a:schemeClr val="tx2">
              <a:lumMod val="40000"/>
              <a:lumOff val="60000"/>
              <a:alpha val="6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28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oping the floor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b="10319"/>
          <a:stretch/>
        </p:blipFill>
        <p:spPr bwMode="auto">
          <a:xfrm>
            <a:off x="-1" y="-1"/>
            <a:ext cx="9144001"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32593"/>
            <a:ext cx="6324599" cy="5078313"/>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How can a young man keep his way pure? By guarding it according to your word.</a:t>
            </a:r>
          </a:p>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Psalm 119:9</a:t>
            </a:r>
            <a:endPar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endParaRPr>
          </a:p>
        </p:txBody>
      </p:sp>
      <p:sp>
        <p:nvSpPr>
          <p:cNvPr id="5" name="Action Button: Home 4">
            <a:hlinkClick r:id="" action="ppaction://hlinkshowjump?jump=firstslide" highlightClick="1"/>
          </p:cNvPr>
          <p:cNvSpPr/>
          <p:nvPr/>
        </p:nvSpPr>
        <p:spPr>
          <a:xfrm>
            <a:off x="8458200" y="4743450"/>
            <a:ext cx="533400" cy="342900"/>
          </a:xfrm>
          <a:prstGeom prst="actionButtonHome">
            <a:avLst/>
          </a:prstGeom>
          <a:solidFill>
            <a:schemeClr val="accent6">
              <a:lumMod val="40000"/>
              <a:lumOff val="6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97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owing lawn"/>
          <p:cNvPicPr>
            <a:picLocks noChangeAspect="1" noChangeArrowheads="1"/>
          </p:cNvPicPr>
          <p:nvPr/>
        </p:nvPicPr>
        <p:blipFill rotWithShape="1">
          <a:blip r:embed="rId2">
            <a:extLst>
              <a:ext uri="{28A0092B-C50C-407E-A947-70E740481C1C}">
                <a14:useLocalDpi xmlns:a14="http://schemas.microsoft.com/office/drawing/2010/main" val="0"/>
              </a:ext>
            </a:extLst>
          </a:blip>
          <a:srcRect l="1" r="-669" b="12467"/>
          <a:stretch/>
        </p:blipFill>
        <p:spPr bwMode="auto">
          <a:xfrm>
            <a:off x="0" y="1"/>
            <a:ext cx="9220199" cy="514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 y="1733550"/>
            <a:ext cx="9143999" cy="341632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How can a young man </a:t>
            </a:r>
          </a:p>
          <a:p>
            <a:pPr algn="ctr"/>
            <a:r>
              <a:rPr lang="en-US" sz="54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keep his way pure? By guarding it according to your word.</a:t>
            </a:r>
          </a:p>
          <a:p>
            <a:pPr algn="ctr"/>
            <a:r>
              <a:rPr lang="en-US" sz="54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Psalm 119:9</a:t>
            </a:r>
          </a:p>
        </p:txBody>
      </p:sp>
      <p:sp>
        <p:nvSpPr>
          <p:cNvPr id="5" name="Action Button: Home 4">
            <a:hlinkClick r:id="" action="ppaction://hlinkshowjump?jump=firstslide" highlightClick="1"/>
          </p:cNvPr>
          <p:cNvSpPr/>
          <p:nvPr/>
        </p:nvSpPr>
        <p:spPr>
          <a:xfrm>
            <a:off x="8458200" y="4743450"/>
            <a:ext cx="533400" cy="342900"/>
          </a:xfrm>
          <a:prstGeom prst="actionButtonHome">
            <a:avLst/>
          </a:prstGeom>
          <a:solidFill>
            <a:schemeClr val="accent3">
              <a:lumMod val="60000"/>
              <a:lumOff val="40000"/>
              <a:alpha val="61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54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Folding towels"/>
          <p:cNvPicPr>
            <a:picLocks noChangeAspect="1" noChangeArrowheads="1"/>
          </p:cNvPicPr>
          <p:nvPr/>
        </p:nvPicPr>
        <p:blipFill rotWithShape="1">
          <a:blip r:embed="rId2">
            <a:extLst>
              <a:ext uri="{28A0092B-C50C-407E-A947-70E740481C1C}">
                <a14:useLocalDpi xmlns:a14="http://schemas.microsoft.com/office/drawing/2010/main" val="0"/>
              </a:ext>
            </a:extLst>
          </a:blip>
          <a:srcRect b="17626"/>
          <a:stretch/>
        </p:blipFill>
        <p:spPr bwMode="auto">
          <a:xfrm>
            <a:off x="-52386" y="-8954"/>
            <a:ext cx="9196386" cy="516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132717"/>
            <a:ext cx="5943600" cy="5262979"/>
          </a:xfrm>
          <a:prstGeom prst="rect">
            <a:avLst/>
          </a:prstGeom>
          <a:noFill/>
        </p:spPr>
        <p:txBody>
          <a:bodyPr wrap="square" lIns="91440" tIns="45720" rIns="91440" bIns="45720">
            <a:spAutoFit/>
          </a:bodyPr>
          <a:lstStyle/>
          <a:p>
            <a:pPr algn="ct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How can a young </a:t>
            </a:r>
          </a:p>
          <a:p>
            <a:pPr algn="ct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man keep his </a:t>
            </a:r>
            <a:b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b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way pure? </a:t>
            </a:r>
            <a:b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b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By guarding </a:t>
            </a:r>
          </a:p>
          <a:p>
            <a:pPr algn="ct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it according to </a:t>
            </a:r>
          </a:p>
          <a:p>
            <a:pPr algn="ct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your word. </a:t>
            </a:r>
          </a:p>
          <a:p>
            <a:pPr algn="ctr"/>
            <a:r>
              <a:rPr lang="en-US" sz="4800" b="1" cap="none" spc="0" dirty="0">
                <a:ln w="17780" cmpd="sng">
                  <a:solidFill>
                    <a:srgbClr val="FFFFFF"/>
                  </a:solidFill>
                  <a:prstDash val="solid"/>
                  <a:miter lim="800000"/>
                </a:ln>
                <a:solidFill>
                  <a:srgbClr val="0070C0"/>
                </a:solidFill>
                <a:effectLst>
                  <a:outerShdw blurRad="50800" algn="tl" rotWithShape="0">
                    <a:srgbClr val="000000"/>
                  </a:outerShdw>
                </a:effectLst>
              </a:rPr>
              <a:t>Psalm 119:9</a:t>
            </a:r>
          </a:p>
        </p:txBody>
      </p:sp>
      <p:sp>
        <p:nvSpPr>
          <p:cNvPr id="6" name="Action Button: Home 5">
            <a:hlinkClick r:id="" action="ppaction://hlinkshowjump?jump=firstslide" highlightClick="1"/>
          </p:cNvPr>
          <p:cNvSpPr/>
          <p:nvPr/>
        </p:nvSpPr>
        <p:spPr>
          <a:xfrm>
            <a:off x="8534400" y="4743450"/>
            <a:ext cx="457200" cy="342900"/>
          </a:xfrm>
          <a:prstGeom prst="actionButtonHome">
            <a:avLst/>
          </a:prstGeom>
          <a:solidFill>
            <a:schemeClr val="accent1">
              <a:lumMod val="60000"/>
              <a:lumOff val="40000"/>
              <a:alpha val="7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50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Vacuuming"/>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400050"/>
            <a:ext cx="9143999"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Verse"/>
          <p:cNvSpPr/>
          <p:nvPr/>
        </p:nvSpPr>
        <p:spPr>
          <a:xfrm>
            <a:off x="63678" y="1657350"/>
            <a:ext cx="9016645" cy="341632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How can a young man keep his way pure? By guarding it </a:t>
            </a:r>
          </a:p>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according to your word. </a:t>
            </a:r>
          </a:p>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Psalm 119:9</a:t>
            </a:r>
          </a:p>
        </p:txBody>
      </p:sp>
      <p:sp>
        <p:nvSpPr>
          <p:cNvPr id="5" name="Action Button: Home 4">
            <a:hlinkClick r:id="" action="ppaction://hlinkshowjump?jump=firstslide" highlightClick="1"/>
          </p:cNvPr>
          <p:cNvSpPr/>
          <p:nvPr/>
        </p:nvSpPr>
        <p:spPr>
          <a:xfrm>
            <a:off x="8534400" y="4743450"/>
            <a:ext cx="457200" cy="342900"/>
          </a:xfrm>
          <a:prstGeom prst="actionButtonHome">
            <a:avLst/>
          </a:prstGeom>
          <a:solidFill>
            <a:schemeClr val="bg1">
              <a:lumMod val="85000"/>
              <a:alpha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5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Dishes"/>
          <p:cNvPicPr>
            <a:picLocks noChangeAspect="1" noChangeArrowheads="1"/>
          </p:cNvPicPr>
          <p:nvPr/>
        </p:nvPicPr>
        <p:blipFill rotWithShape="1">
          <a:blip r:embed="rId2">
            <a:extLst>
              <a:ext uri="{28A0092B-C50C-407E-A947-70E740481C1C}">
                <a14:useLocalDpi xmlns:a14="http://schemas.microsoft.com/office/drawing/2010/main" val="0"/>
              </a:ext>
            </a:extLst>
          </a:blip>
          <a:srcRect b="13919"/>
          <a:stretch/>
        </p:blipFill>
        <p:spPr bwMode="auto">
          <a:xfrm>
            <a:off x="2" y="1"/>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3429000" y="-95250"/>
            <a:ext cx="5715000" cy="5262979"/>
          </a:xfrm>
          <a:prstGeom prst="rect">
            <a:avLst/>
          </a:prstGeom>
          <a:noFill/>
        </p:spPr>
        <p:txBody>
          <a:bodyPr wrap="square" lIns="91440" tIns="45720" rIns="91440" bIns="45720">
            <a:spAutoFit/>
          </a:bodyPr>
          <a:lstStyle/>
          <a:p>
            <a:pPr algn="ct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How can a young man keep his</a:t>
            </a:r>
            <a:b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b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way pure?</a:t>
            </a:r>
          </a:p>
          <a:p>
            <a:pPr algn="ct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By guarding it according to </a:t>
            </a:r>
            <a:b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b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your word. </a:t>
            </a:r>
          </a:p>
          <a:p>
            <a:pPr algn="ct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Psalm 119:9</a:t>
            </a:r>
          </a:p>
        </p:txBody>
      </p:sp>
      <p:sp>
        <p:nvSpPr>
          <p:cNvPr id="5" name="Action Button: Home 4">
            <a:hlinkClick r:id="" action="ppaction://hlinkshowjump?jump=firstslide" highlightClick="1"/>
          </p:cNvPr>
          <p:cNvSpPr/>
          <p:nvPr/>
        </p:nvSpPr>
        <p:spPr>
          <a:xfrm>
            <a:off x="8610600" y="4743450"/>
            <a:ext cx="381000" cy="342900"/>
          </a:xfrm>
          <a:prstGeom prst="actionButtonHome">
            <a:avLst/>
          </a:prstGeom>
          <a:solidFill>
            <a:schemeClr val="bg1">
              <a:lumMod val="9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Making bed"/>
          <p:cNvPicPr>
            <a:picLocks noChangeAspect="1" noChangeArrowheads="1"/>
          </p:cNvPicPr>
          <p:nvPr/>
        </p:nvPicPr>
        <p:blipFill rotWithShape="1">
          <a:blip r:embed="rId2">
            <a:extLst>
              <a:ext uri="{28A0092B-C50C-407E-A947-70E740481C1C}">
                <a14:useLocalDpi xmlns:a14="http://schemas.microsoft.com/office/drawing/2010/main" val="0"/>
              </a:ext>
            </a:extLst>
          </a:blip>
          <a:srcRect t="15329"/>
          <a:stretch/>
        </p:blipFill>
        <p:spPr bwMode="auto">
          <a:xfrm>
            <a:off x="1" y="0"/>
            <a:ext cx="9143999" cy="515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2" y="1885950"/>
            <a:ext cx="9143998" cy="341632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effectLst>
                  <a:outerShdw blurRad="50800" algn="tl" rotWithShape="0">
                    <a:srgbClr val="000000"/>
                  </a:outerShdw>
                </a:effectLst>
              </a:rPr>
              <a:t>How can a young man keep his way pure? By guarding it according to your word.</a:t>
            </a:r>
          </a:p>
          <a:p>
            <a:pPr algn="ctr"/>
            <a:r>
              <a:rPr lang="en-US" sz="5400" b="1" cap="none" spc="0" dirty="0">
                <a:ln w="17780" cmpd="sng">
                  <a:solidFill>
                    <a:srgbClr val="FFFFFF"/>
                  </a:solidFill>
                  <a:prstDash val="solid"/>
                  <a:miter lim="800000"/>
                </a:ln>
                <a:effectLst>
                  <a:outerShdw blurRad="50800" algn="tl" rotWithShape="0">
                    <a:srgbClr val="000000"/>
                  </a:outerShdw>
                </a:effectLst>
              </a:rPr>
              <a:t> Psalm 119:9</a:t>
            </a:r>
          </a:p>
        </p:txBody>
      </p:sp>
      <p:sp>
        <p:nvSpPr>
          <p:cNvPr id="5" name="Action Button: Home 4">
            <a:hlinkClick r:id="" action="ppaction://hlinkshowjump?jump=firstslide" highlightClick="1"/>
          </p:cNvPr>
          <p:cNvSpPr/>
          <p:nvPr/>
        </p:nvSpPr>
        <p:spPr>
          <a:xfrm>
            <a:off x="8534400" y="4705350"/>
            <a:ext cx="457200" cy="342900"/>
          </a:xfrm>
          <a:prstGeom prst="actionButtonHome">
            <a:avLst/>
          </a:prstGeom>
          <a:solidFill>
            <a:schemeClr val="accent6">
              <a:lumMod val="20000"/>
              <a:lumOff val="80000"/>
              <a:alpha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55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et"/>
          <p:cNvPicPr>
            <a:picLocks noChangeAspect="1" noChangeArrowheads="1"/>
          </p:cNvPicPr>
          <p:nvPr/>
        </p:nvPicPr>
        <p:blipFill rotWithShape="1">
          <a:blip r:embed="rId2">
            <a:extLst>
              <a:ext uri="{28A0092B-C50C-407E-A947-70E740481C1C}">
                <a14:useLocalDpi xmlns:a14="http://schemas.microsoft.com/office/drawing/2010/main" val="0"/>
              </a:ext>
            </a:extLst>
          </a:blip>
          <a:srcRect l="1" t="15365" r="224"/>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Verse"/>
          <p:cNvSpPr/>
          <p:nvPr/>
        </p:nvSpPr>
        <p:spPr>
          <a:xfrm>
            <a:off x="0" y="1757898"/>
            <a:ext cx="9144000" cy="341632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How can a young man keep his way pure? By guarding it according to your word.</a:t>
            </a:r>
          </a:p>
          <a:p>
            <a:pPr algn="ct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 Psalm 119:9</a:t>
            </a:r>
          </a:p>
        </p:txBody>
      </p:sp>
      <p:sp>
        <p:nvSpPr>
          <p:cNvPr id="7" name="Action Button: Home 6">
            <a:hlinkClick r:id="" action="ppaction://hlinkshowjump?jump=firstslide" highlightClick="1"/>
          </p:cNvPr>
          <p:cNvSpPr/>
          <p:nvPr/>
        </p:nvSpPr>
        <p:spPr>
          <a:xfrm>
            <a:off x="8534400" y="4705350"/>
            <a:ext cx="457200" cy="342900"/>
          </a:xfrm>
          <a:prstGeom prst="actionButtonHome">
            <a:avLst/>
          </a:prstGeom>
          <a:solidFill>
            <a:schemeClr val="bg1">
              <a:lumMod val="85000"/>
              <a:alpha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73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286</Words>
  <Application>Microsoft Office PowerPoint</Application>
  <PresentationFormat>On-screen Show (16:9)</PresentationFormat>
  <Paragraphs>40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 Demi</vt:lpstr>
      <vt:lpstr>Calibri</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28</cp:revision>
  <dcterms:created xsi:type="dcterms:W3CDTF">2017-10-12T13:23:03Z</dcterms:created>
  <dcterms:modified xsi:type="dcterms:W3CDTF">2022-05-03T20:00:20Z</dcterms:modified>
</cp:coreProperties>
</file>