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sldIdLst>
    <p:sldId id="256" r:id="rId3"/>
    <p:sldId id="269" r:id="rId4"/>
    <p:sldId id="282" r:id="rId5"/>
    <p:sldId id="276" r:id="rId6"/>
    <p:sldId id="266" r:id="rId7"/>
    <p:sldId id="279" r:id="rId8"/>
    <p:sldId id="277" r:id="rId9"/>
    <p:sldId id="268" r:id="rId10"/>
    <p:sldId id="284" r:id="rId11"/>
    <p:sldId id="260" r:id="rId12"/>
    <p:sldId id="261" r:id="rId13"/>
    <p:sldId id="285" r:id="rId14"/>
    <p:sldId id="278" r:id="rId15"/>
    <p:sldId id="286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800"/>
    <a:srgbClr val="B717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946" y="-3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333B2A-3D50-4456-A41B-58F0BA80F6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166604-6FD9-4AAC-9A36-1201E3CA49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877D6D-9AEA-4846-B46E-E95DB4BA98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ED6DB-819B-426A-AB5A-3A1AA35029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371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4FB695-CA82-4EEE-813C-7CD9589CFB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CE171B-ADA7-49B4-9F3B-B76FEE4521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ADB15B-7646-447B-BE54-B4D95494E9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4947D-298D-4A82-A89B-759CFE1ADF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8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185760-C44B-4958-9DCE-BF331438DC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AC5F7A-5D64-48BC-A8A2-40E02B1F4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1266EC-99C1-428D-8001-599EC96D08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A4188-2668-4121-9965-9BEA27EF32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912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A0F624-16FE-CE42-B0C9-4EDF1F61CA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FAE8B6-B4EA-3746-94D6-F83054ADE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6AC6D5-6C00-5C40-9894-2BE9D32481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67E25-6530-8345-85E9-292D886E34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063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CF98A7-2211-6145-97B4-95AC721FE6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BE2FE0-497B-434E-93AE-177EA4C920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476916-4EF8-2C4B-A8D5-D5998A0194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B0CFD-FACD-5149-B5AA-840CC25667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903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2EE7C6-BF91-6942-B665-99859B5480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F63B56-3127-9546-9D98-8BF58E2E6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8499B9-2AC2-5F4A-9D87-F26064CA82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72C5F-0DCC-EF42-B179-D2127C5C89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260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88E298-FA62-8348-99EC-0013C4482B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FFAD4E-8E0B-7848-98CA-9CB0B317B2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B0D0B0-0D14-4D43-B613-B85363F55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18D45-2AD7-0D42-A095-25BE45DC9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528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13759BF-EBE5-E847-BD56-E23091FBC9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E69A0BD-C145-044D-944A-507B04D9A7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43FD12-6084-7647-98A6-28C00F0B40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48255-0A7D-4B44-9763-E172BDF3E2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377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991401B-E6A5-0542-B14C-7350465D84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BEE23DA-852A-084B-826F-4DE269864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0ADA55A-E534-3D4F-AAE7-F9751FF451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FBEAB-5F47-DB4D-8855-ED13B5D0DE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789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B813E1A-46FE-F64C-A010-5C1DB639F1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67D23D6-106B-CE42-AC7C-1AB3EDAAC3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455BF83-4715-D14B-BF90-22A50E64B1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5BEB-79BE-D942-9852-33F19EC79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937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9A1CFA-79C2-5346-8F25-553C9E312A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377B14-7204-C749-A31F-1F34669AF7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2EC693-0963-284A-8BA8-AC8C62BC06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75405-D4C4-404C-B357-386BEC1889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5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013F2B-378A-4DA9-A582-91EC56BB71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DBB27F-5C25-42A2-8D06-91C1EAE641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83E112-ABB6-4BFF-A9B0-B053579715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3878DE-238B-48BE-B9CF-B99CD2FD0A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558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DCD507-06E5-4D43-ACB2-F6CECDDF3E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4AF75-8FB7-9742-A841-AED904C1B2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D726C1-78F9-3D4F-BFFA-25DB862029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8F619-AF0E-C54C-B4E6-1AECFB5FE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2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F3B542-B061-8F46-8E84-36BF9531D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73B4B5-C5AC-A24A-BFD5-8497FBF712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0BF071-0A70-5249-B4F5-89512BFFDE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3A82F-313E-684D-BEC2-0D429C2140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338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E53D6A-39DB-0E4E-87D4-637298A351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AFB5FC-995E-374C-9D18-D94DF0CA97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C25FAB-C5EE-8B46-B4A0-4DEA3AA141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70713-B7BA-BD45-80B8-22D51F94E6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76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B108C4-B497-4E9A-BA35-827690C009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FE1D9F-9AD3-4C9E-9B17-EA8BF38196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A2A21E-7871-437A-A158-4E33824772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27FA9-1E1B-4D31-A597-F76254E44A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50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3490E-56C6-4A54-B00C-CD1157A5B5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C3E95-03C8-4716-BE96-006477D142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6D2FCF-7513-42DE-95E9-531CEC8058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43117-0938-4F6D-B337-20248FD503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681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83B424-0BE8-43F6-B0E1-1CBFCC9456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63DAA65-8938-44EC-BF26-B4E5ACCB0E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FB14F76-2BF2-4B55-A94E-635E1F7B55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071B6B-1D4E-4CCD-8C4E-A0E7CF4D52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778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DEFC34-8682-4F2C-9C95-8647EBF913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6C2C9D-1F42-403C-ABFE-B33BBD1E52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1A7686-A787-43AD-8B11-161E7420A9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58589-F057-4BCB-8C33-7FC1FB4CA6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025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41A660-BA57-4E25-A476-4344603AE2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021B7D-0C2B-486B-8DD6-E05C4C9D7A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96704F9-D1A6-4556-97C0-D2CEC109DD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113DC-CBE1-40B4-8731-DFDAD148F7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68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332A3-65F6-4E04-A23E-2083C59FF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B1208-5668-4B9F-9FC9-22CDE8F54E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978637-46F0-442B-9DCC-A0A0F561C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2BB05-CB49-4CF8-8F97-590489DF75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124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366081-EB29-4BE2-8B4C-5E8985FEE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5CD109-AD2E-46E4-9BF6-7359029205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33E907-6F07-4827-A961-E5EC7E401F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A9BE4-11EB-463C-9358-3419A691A7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52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E1BEE3B-EF80-4719-8E10-5737F7B40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A469741-A3AC-4AE7-898F-600607A7C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2F31F5D-632A-4938-8A08-B2F92CE565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FBB8BE-36CF-4B1E-98C8-E50F0778C3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B089C48-79FF-4154-A829-07206AA7E1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0884ADE1-6A20-4FA9-AF2B-37270C7094B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CCE23D7-5792-CA49-A38E-A0B8B347A2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6C24041-814C-4846-A587-8B360829A9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5AEE432-CCA0-1145-BE2C-D4C24FF003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645F76-01FB-5549-BB96-CFECBD906F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5F0BE71-F1EC-8F4C-8157-DAE9E45AFB6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/>
            </a:lvl1pPr>
          </a:lstStyle>
          <a:p>
            <a:pPr>
              <a:defRPr/>
            </a:pPr>
            <a:fld id="{D1390127-3EC3-4244-9EE7-2DEF6C9B42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28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3AD331D6-1A05-47D4-8071-1CD3EDC72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>
            <a:extLst>
              <a:ext uri="{FF2B5EF4-FFF2-40B4-BE49-F238E27FC236}">
                <a16:creationId xmlns:a16="http://schemas.microsoft.com/office/drawing/2014/main" id="{B81037C7-3900-43B0-A89A-D0507BBA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>
            <a:extLst>
              <a:ext uri="{FF2B5EF4-FFF2-40B4-BE49-F238E27FC236}">
                <a16:creationId xmlns:a16="http://schemas.microsoft.com/office/drawing/2014/main" id="{9749D809-2B7E-4302-9652-5E0DF6E71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>
            <a:extLst>
              <a:ext uri="{FF2B5EF4-FFF2-40B4-BE49-F238E27FC236}">
                <a16:creationId xmlns:a16="http://schemas.microsoft.com/office/drawing/2014/main" id="{27973788-4A3F-47BA-B820-6638D873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A5EDF8-A167-4389-9828-CD364911A3B7}"/>
              </a:ext>
            </a:extLst>
          </p:cNvPr>
          <p:cNvSpPr txBox="1"/>
          <p:nvPr/>
        </p:nvSpPr>
        <p:spPr>
          <a:xfrm>
            <a:off x="0" y="53340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rgbClr val="FEE800"/>
                  </a:solidFill>
                </a:ln>
                <a:solidFill>
                  <a:srgbClr val="B7171A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Follow God!</a:t>
            </a:r>
          </a:p>
        </p:txBody>
      </p:sp>
    </p:spTree>
    <p:extLst>
      <p:ext uri="{BB962C8B-B14F-4D97-AF65-F5344CB8AC3E}">
        <p14:creationId xmlns:p14="http://schemas.microsoft.com/office/powerpoint/2010/main" val="181486377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>
            <a:extLst>
              <a:ext uri="{FF2B5EF4-FFF2-40B4-BE49-F238E27FC236}">
                <a16:creationId xmlns:a16="http://schemas.microsoft.com/office/drawing/2014/main" id="{9749D809-2B7E-4302-9652-5E0DF6E71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11119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>
            <a:extLst>
              <a:ext uri="{FF2B5EF4-FFF2-40B4-BE49-F238E27FC236}">
                <a16:creationId xmlns:a16="http://schemas.microsoft.com/office/drawing/2014/main" id="{27973788-4A3F-47BA-B820-6638D873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A5EDF8-A167-4389-9828-CD364911A3B7}"/>
              </a:ext>
            </a:extLst>
          </p:cNvPr>
          <p:cNvSpPr txBox="1"/>
          <p:nvPr/>
        </p:nvSpPr>
        <p:spPr>
          <a:xfrm>
            <a:off x="0" y="53340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rgbClr val="FEE800"/>
                  </a:solidFill>
                </a:ln>
                <a:solidFill>
                  <a:srgbClr val="B7171A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Follow God!</a:t>
            </a:r>
          </a:p>
        </p:txBody>
      </p:sp>
    </p:spTree>
    <p:extLst>
      <p:ext uri="{BB962C8B-B14F-4D97-AF65-F5344CB8AC3E}">
        <p14:creationId xmlns:p14="http://schemas.microsoft.com/office/powerpoint/2010/main" val="17755661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>
            <a:extLst>
              <a:ext uri="{FF2B5EF4-FFF2-40B4-BE49-F238E27FC236}">
                <a16:creationId xmlns:a16="http://schemas.microsoft.com/office/drawing/2014/main" id="{DDB31329-501B-468C-8719-F281FE3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D3A510-3113-4594-BA75-4DE57BCC8A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/>
        </p:blipFill>
        <p:spPr>
          <a:xfrm>
            <a:off x="-182880" y="-137160"/>
            <a:ext cx="9509760" cy="7132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29B42A-A0A4-534C-8380-BFB0EDEF51F8}"/>
              </a:ext>
            </a:extLst>
          </p:cNvPr>
          <p:cNvSpPr txBox="1"/>
          <p:nvPr/>
        </p:nvSpPr>
        <p:spPr>
          <a:xfrm>
            <a:off x="5583555" y="504287"/>
            <a:ext cx="2265045" cy="41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Assyria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7D9EC3-3288-EE45-B3E1-4E562CB0784D}"/>
              </a:ext>
            </a:extLst>
          </p:cNvPr>
          <p:cNvSpPr txBox="1"/>
          <p:nvPr/>
        </p:nvSpPr>
        <p:spPr>
          <a:xfrm>
            <a:off x="3221355" y="457200"/>
            <a:ext cx="2265045" cy="41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Mesopotamia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56747-2131-4245-B91D-089E347A8BAF}"/>
              </a:ext>
            </a:extLst>
          </p:cNvPr>
          <p:cNvSpPr txBox="1"/>
          <p:nvPr/>
        </p:nvSpPr>
        <p:spPr>
          <a:xfrm>
            <a:off x="2230755" y="1676400"/>
            <a:ext cx="2265045" cy="41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Lebanon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E8B5E5-7678-D845-AEDD-A8589E3C6395}"/>
              </a:ext>
            </a:extLst>
          </p:cNvPr>
          <p:cNvSpPr txBox="1"/>
          <p:nvPr/>
        </p:nvSpPr>
        <p:spPr>
          <a:xfrm>
            <a:off x="3441382" y="3316912"/>
            <a:ext cx="2356168" cy="72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Arabian</a:t>
            </a:r>
            <a:b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Desert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7ED463-DF81-3041-B7EB-955D11ABDAF7}"/>
              </a:ext>
            </a:extLst>
          </p:cNvPr>
          <p:cNvSpPr txBox="1"/>
          <p:nvPr/>
        </p:nvSpPr>
        <p:spPr>
          <a:xfrm>
            <a:off x="5047932" y="2743200"/>
            <a:ext cx="2356168" cy="41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Babylonia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196195-06FA-8942-B7FE-CC70E67BA219}"/>
              </a:ext>
            </a:extLst>
          </p:cNvPr>
          <p:cNvSpPr txBox="1"/>
          <p:nvPr/>
        </p:nvSpPr>
        <p:spPr>
          <a:xfrm>
            <a:off x="1542732" y="3447226"/>
            <a:ext cx="2356168" cy="72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Israel</a:t>
            </a:r>
            <a:b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(Canaan)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00543-CD5A-E94A-8446-44D6E124FC80}"/>
              </a:ext>
            </a:extLst>
          </p:cNvPr>
          <p:cNvSpPr txBox="1"/>
          <p:nvPr/>
        </p:nvSpPr>
        <p:spPr>
          <a:xfrm>
            <a:off x="1155382" y="5820096"/>
            <a:ext cx="2356168" cy="41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Mt. Sinai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9E79E-4C4A-4844-8468-C598257BC008}"/>
              </a:ext>
            </a:extLst>
          </p:cNvPr>
          <p:cNvSpPr txBox="1"/>
          <p:nvPr/>
        </p:nvSpPr>
        <p:spPr>
          <a:xfrm>
            <a:off x="1371600" y="6172200"/>
            <a:ext cx="2356168" cy="72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5875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Red</a:t>
            </a:r>
            <a:br>
              <a:rPr kumimoji="0" lang="en-US" sz="2000" b="1" i="0" u="none" strike="noStrike" kern="1200" cap="none" spc="0" normalizeH="0" baseline="0" noProof="0" dirty="0">
                <a:ln w="15875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 w="15875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Sea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45E4F-7182-2C47-A6D9-E904712BFC41}"/>
              </a:ext>
            </a:extLst>
          </p:cNvPr>
          <p:cNvSpPr txBox="1"/>
          <p:nvPr/>
        </p:nvSpPr>
        <p:spPr>
          <a:xfrm>
            <a:off x="-38312" y="2438400"/>
            <a:ext cx="2356168" cy="72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5875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Mediterranean</a:t>
            </a:r>
            <a:br>
              <a:rPr kumimoji="0" lang="en-US" sz="2000" b="1" i="0" u="none" strike="noStrike" kern="1200" cap="none" spc="0" normalizeH="0" baseline="0" noProof="0" dirty="0">
                <a:ln w="15875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 w="15875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Sea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BAE203-B26F-8748-966E-55969095DD8E}"/>
              </a:ext>
            </a:extLst>
          </p:cNvPr>
          <p:cNvSpPr txBox="1"/>
          <p:nvPr/>
        </p:nvSpPr>
        <p:spPr>
          <a:xfrm>
            <a:off x="-152400" y="6295487"/>
            <a:ext cx="2265045" cy="41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Egypt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8150C6-DC9E-41B5-B486-13BF3DFE65BF}"/>
              </a:ext>
            </a:extLst>
          </p:cNvPr>
          <p:cNvSpPr txBox="1"/>
          <p:nvPr/>
        </p:nvSpPr>
        <p:spPr>
          <a:xfrm>
            <a:off x="7356475" y="1737433"/>
            <a:ext cx="2265045" cy="41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Persia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>
            <a:extLst>
              <a:ext uri="{FF2B5EF4-FFF2-40B4-BE49-F238E27FC236}">
                <a16:creationId xmlns:a16="http://schemas.microsoft.com/office/drawing/2014/main" id="{DDB31329-501B-468C-8719-F281FE30B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09332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>
            <a:extLst>
              <a:ext uri="{FF2B5EF4-FFF2-40B4-BE49-F238E27FC236}">
                <a16:creationId xmlns:a16="http://schemas.microsoft.com/office/drawing/2014/main" id="{4FFAD278-B133-4864-A163-D2F959299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>
            <a:extLst>
              <a:ext uri="{FF2B5EF4-FFF2-40B4-BE49-F238E27FC236}">
                <a16:creationId xmlns:a16="http://schemas.microsoft.com/office/drawing/2014/main" id="{27973788-4A3F-47BA-B820-6638D873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A5EDF8-A167-4389-9828-CD364911A3B7}"/>
              </a:ext>
            </a:extLst>
          </p:cNvPr>
          <p:cNvSpPr txBox="1"/>
          <p:nvPr/>
        </p:nvSpPr>
        <p:spPr>
          <a:xfrm>
            <a:off x="0" y="53340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rgbClr val="FEE800"/>
                  </a:solidFill>
                </a:ln>
                <a:solidFill>
                  <a:srgbClr val="B7171A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Follow God!</a:t>
            </a:r>
          </a:p>
        </p:txBody>
      </p:sp>
    </p:spTree>
    <p:extLst>
      <p:ext uri="{BB962C8B-B14F-4D97-AF65-F5344CB8AC3E}">
        <p14:creationId xmlns:p14="http://schemas.microsoft.com/office/powerpoint/2010/main" val="173925177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>
            <a:extLst>
              <a:ext uri="{FF2B5EF4-FFF2-40B4-BE49-F238E27FC236}">
                <a16:creationId xmlns:a16="http://schemas.microsoft.com/office/drawing/2014/main" id="{4FFAD278-B133-4864-A163-D2F959299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00485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>
            <a:extLst>
              <a:ext uri="{FF2B5EF4-FFF2-40B4-BE49-F238E27FC236}">
                <a16:creationId xmlns:a16="http://schemas.microsoft.com/office/drawing/2014/main" id="{4C6155FE-B2F9-43AB-9638-3FD2E3F8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21920" y="-91440"/>
            <a:ext cx="938784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2F925F2D-32B7-4714-9F62-5672E3E3E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234" t="44326" r="20656"/>
          <a:stretch/>
        </p:blipFill>
        <p:spPr>
          <a:xfrm>
            <a:off x="-312178" y="-167641"/>
            <a:ext cx="9989578" cy="71780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BB183F-F5DB-3945-817D-DB3FBB859012}"/>
              </a:ext>
            </a:extLst>
          </p:cNvPr>
          <p:cNvSpPr txBox="1"/>
          <p:nvPr/>
        </p:nvSpPr>
        <p:spPr>
          <a:xfrm>
            <a:off x="6705600" y="4472486"/>
            <a:ext cx="2184280" cy="84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8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MOAB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7ED463-DF81-3041-B7EB-955D11ABDAF7}"/>
              </a:ext>
            </a:extLst>
          </p:cNvPr>
          <p:cNvSpPr txBox="1"/>
          <p:nvPr/>
        </p:nvSpPr>
        <p:spPr>
          <a:xfrm>
            <a:off x="2772058" y="2651759"/>
            <a:ext cx="43145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Jericho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9E79E-4C4A-4844-8468-C598257BC008}"/>
              </a:ext>
            </a:extLst>
          </p:cNvPr>
          <p:cNvSpPr txBox="1"/>
          <p:nvPr/>
        </p:nvSpPr>
        <p:spPr>
          <a:xfrm>
            <a:off x="4814761" y="4895178"/>
            <a:ext cx="1690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Dead</a:t>
            </a:r>
            <a:b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8FDBF2-2B85-4DBF-982B-BD70589F8ABB}"/>
              </a:ext>
            </a:extLst>
          </p:cNvPr>
          <p:cNvSpPr txBox="1"/>
          <p:nvPr/>
        </p:nvSpPr>
        <p:spPr>
          <a:xfrm>
            <a:off x="7559" y="2819400"/>
            <a:ext cx="2278441" cy="84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8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JUDEA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9DF133-9F07-4954-B140-F1EB0955EC38}"/>
              </a:ext>
            </a:extLst>
          </p:cNvPr>
          <p:cNvSpPr txBox="1"/>
          <p:nvPr/>
        </p:nvSpPr>
        <p:spPr>
          <a:xfrm rot="16200000">
            <a:off x="4739930" y="1980583"/>
            <a:ext cx="334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Jordan 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951046-1D53-460E-B4D3-554E2A9B15A1}"/>
              </a:ext>
            </a:extLst>
          </p:cNvPr>
          <p:cNvSpPr txBox="1"/>
          <p:nvPr/>
        </p:nvSpPr>
        <p:spPr>
          <a:xfrm>
            <a:off x="103034" y="5943600"/>
            <a:ext cx="3173566" cy="845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4800" b="1" dirty="0">
                <a:ln w="28575" cap="rnd" cmpd="sng">
                  <a:solidFill>
                    <a:schemeClr val="tx1"/>
                  </a:solidFill>
                </a:ln>
                <a:solidFill>
                  <a:srgbClr val="FEE800"/>
                </a:solidFill>
                <a:cs typeface="Arial" panose="020B0604020202020204" pitchFamily="34" charset="0"/>
              </a:rPr>
              <a:t>PHILISTIA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659519-5D2D-406B-8A50-5BE3EF15E382}"/>
              </a:ext>
            </a:extLst>
          </p:cNvPr>
          <p:cNvSpPr/>
          <p:nvPr/>
        </p:nvSpPr>
        <p:spPr bwMode="auto">
          <a:xfrm>
            <a:off x="4607528" y="1490743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D0DDA96-B62C-42CB-A74F-E1E3C1381BBE}"/>
              </a:ext>
            </a:extLst>
          </p:cNvPr>
          <p:cNvSpPr/>
          <p:nvPr/>
        </p:nvSpPr>
        <p:spPr bwMode="auto">
          <a:xfrm>
            <a:off x="3706072" y="2296950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616165-8702-4CC1-8769-42C74AC3B6E8}"/>
              </a:ext>
            </a:extLst>
          </p:cNvPr>
          <p:cNvSpPr/>
          <p:nvPr/>
        </p:nvSpPr>
        <p:spPr bwMode="auto">
          <a:xfrm>
            <a:off x="5332328" y="3105062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4550BB7-A71C-4690-9473-5F3DC43C9800}"/>
              </a:ext>
            </a:extLst>
          </p:cNvPr>
          <p:cNvSpPr/>
          <p:nvPr/>
        </p:nvSpPr>
        <p:spPr bwMode="auto">
          <a:xfrm>
            <a:off x="3645497" y="3926629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6E8E6D-85A2-41BB-AF10-B5D853AE9620}"/>
              </a:ext>
            </a:extLst>
          </p:cNvPr>
          <p:cNvSpPr/>
          <p:nvPr/>
        </p:nvSpPr>
        <p:spPr bwMode="auto">
          <a:xfrm>
            <a:off x="3818694" y="4206533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BDC1AB-EF2C-4560-ACAD-6F8A7299EB48}"/>
              </a:ext>
            </a:extLst>
          </p:cNvPr>
          <p:cNvSpPr/>
          <p:nvPr/>
        </p:nvSpPr>
        <p:spPr bwMode="auto">
          <a:xfrm>
            <a:off x="3481477" y="4415518"/>
            <a:ext cx="173197" cy="173197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0A290A-1EC6-4B43-8346-B6940874FE03}"/>
              </a:ext>
            </a:extLst>
          </p:cNvPr>
          <p:cNvSpPr txBox="1"/>
          <p:nvPr/>
        </p:nvSpPr>
        <p:spPr>
          <a:xfrm>
            <a:off x="4278966" y="1123294"/>
            <a:ext cx="18170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Shiloh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C37872-3254-45F2-BE9F-9967A05615D7}"/>
              </a:ext>
            </a:extLst>
          </p:cNvPr>
          <p:cNvSpPr txBox="1"/>
          <p:nvPr/>
        </p:nvSpPr>
        <p:spPr>
          <a:xfrm>
            <a:off x="1142999" y="1809094"/>
            <a:ext cx="43145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b="1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Bethel</a:t>
            </a:r>
            <a:endParaRPr lang="en-US" b="1" dirty="0">
              <a:ln w="12700" cap="rnd" cmpd="sng">
                <a:solidFill>
                  <a:schemeClr val="bg1"/>
                </a:solidFill>
              </a:ln>
              <a:solidFill>
                <a:srgbClr val="391C18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ECB0CC-56CD-410E-8A1B-9F9BE0CD36E2}"/>
              </a:ext>
            </a:extLst>
          </p:cNvPr>
          <p:cNvSpPr txBox="1"/>
          <p:nvPr/>
        </p:nvSpPr>
        <p:spPr>
          <a:xfrm>
            <a:off x="775304" y="3655018"/>
            <a:ext cx="29402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Jerusalem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AE99EF-6B9B-4BC5-B2C5-A2BD0397606B}"/>
              </a:ext>
            </a:extLst>
          </p:cNvPr>
          <p:cNvSpPr txBox="1"/>
          <p:nvPr/>
        </p:nvSpPr>
        <p:spPr>
          <a:xfrm>
            <a:off x="-762000" y="4328161"/>
            <a:ext cx="431454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Bethlehem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A17D1C-FDF1-4274-9DFA-15FD7B44F22E}"/>
              </a:ext>
            </a:extLst>
          </p:cNvPr>
          <p:cNvSpPr txBox="1"/>
          <p:nvPr/>
        </p:nvSpPr>
        <p:spPr>
          <a:xfrm>
            <a:off x="3689148" y="4328161"/>
            <a:ext cx="29402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Bethany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32E66C5-CC05-4341-9454-11F4DE5522CF}"/>
              </a:ext>
            </a:extLst>
          </p:cNvPr>
          <p:cNvSpPr/>
          <p:nvPr/>
        </p:nvSpPr>
        <p:spPr bwMode="auto">
          <a:xfrm>
            <a:off x="3920994" y="3808411"/>
            <a:ext cx="335562" cy="289277"/>
          </a:xfrm>
          <a:prstGeom prst="triangle">
            <a:avLst/>
          </a:prstGeom>
          <a:solidFill>
            <a:srgbClr val="00421E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F4134A-AD8C-4780-A8C1-0120EA4290F9}"/>
              </a:ext>
            </a:extLst>
          </p:cNvPr>
          <p:cNvSpPr txBox="1"/>
          <p:nvPr/>
        </p:nvSpPr>
        <p:spPr>
          <a:xfrm>
            <a:off x="4306701" y="3497163"/>
            <a:ext cx="36181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defRPr/>
            </a:pP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Mount of</a:t>
            </a:r>
            <a:b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Olives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50</Words>
  <Application>Microsoft Office PowerPoint</Application>
  <PresentationFormat>On-screen Show (4:3)</PresentationFormat>
  <Paragraphs>26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Arial Black</vt:lpstr>
      <vt:lpstr>Blank Presentation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Tom Bates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Bates</dc:creator>
  <cp:lastModifiedBy>Sarah</cp:lastModifiedBy>
  <cp:revision>22</cp:revision>
  <dcterms:created xsi:type="dcterms:W3CDTF">2013-10-01T14:07:32Z</dcterms:created>
  <dcterms:modified xsi:type="dcterms:W3CDTF">2022-04-20T14:34:32Z</dcterms:modified>
</cp:coreProperties>
</file>