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sldIdLst>
    <p:sldId id="256" r:id="rId3"/>
    <p:sldId id="269" r:id="rId4"/>
    <p:sldId id="279" r:id="rId5"/>
    <p:sldId id="276" r:id="rId6"/>
    <p:sldId id="266" r:id="rId7"/>
    <p:sldId id="258" r:id="rId8"/>
    <p:sldId id="277" r:id="rId9"/>
    <p:sldId id="268" r:id="rId10"/>
    <p:sldId id="284" r:id="rId11"/>
    <p:sldId id="260" r:id="rId12"/>
    <p:sldId id="261" r:id="rId13"/>
    <p:sldId id="287" r:id="rId14"/>
    <p:sldId id="278" r:id="rId15"/>
    <p:sldId id="288" r:id="rId1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anose="020B0300000000000000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2298" y="15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6D7640-96C1-4C06-82BB-462F1B8AC1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F96974-A698-469A-BF43-96A6A5DA5C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843250-CEA4-4B4F-92E4-1F6DDF550A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D53CB-978D-4D7C-8D95-A64DC0AF5F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445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59CF2B-12E3-49C7-BB34-4D9A17538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0FC097-2CC4-414C-A240-DC9542ED3B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4E6C9D-5B66-4992-AB50-4AFCC2435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E9DA1D-0C96-4A91-8772-29F2BF2A6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52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4CCC8E-45FC-4E65-8809-7C3A858B7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627DBF-6DAA-425F-A74C-618DDEEAE1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43ACA3-CD69-4150-827E-D09942FDD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C85D7-6DED-4557-8E5D-A747C89D34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9510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8E11DE-87B1-6E48-B000-70CEBA36BA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62C163-F2E1-A741-B46B-9A6CB1587D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1FAD14-CADA-B24C-9C1F-5BBB04C563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9E5AD-4DFD-3B48-AC2C-D13D935C9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492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94ACC3-84DA-1842-BCA2-A70D7C2EC3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F4D57D-144D-F343-90EB-41AD23AA95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030CF8-D305-C04B-8E5E-BF8C119F81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1757A-675D-1946-93EC-5E1178504C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20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7C3682-0993-D849-8EC1-219D91A69F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EED9EA-0954-CD4E-B2CA-DE4C8DAD58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6D4AA8-13A4-5849-BDEF-B0B67C25A8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E0719-8CAB-0249-8D7F-57FF8D3A68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38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76B261-B5D3-A046-8E2B-92BE435A74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62A2F0-5246-1048-AAFA-9A8176453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780CC7-D130-AA45-8CAC-83FB8A68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ABA4B-A5ED-1649-828C-D477F35E41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66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1C099DE-07EF-DD4D-8DC3-E792E1B9A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E23FEC-3013-7845-B8A2-25464F002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ADA1BCC-D2C9-5C4E-9497-F3EA5E60A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51B31-9EE2-FC43-8BA1-564020F92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6784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2EC5EB8-5636-AA4D-AC80-D527493F91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F78E84-81EF-5E4C-8EE3-D533C8FE4D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661DBCA-3AE8-FB40-8FBE-494E581A4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63DC6-8690-E648-9736-936EA29797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697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61A7B7C-53CE-4B4E-A648-B38DB34159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0798D6-CF09-D746-8EA5-CF30C8768B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ABC76B-73DE-B247-9307-4C73EA283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09B1D-69F7-2742-A6FE-1E819F2E8C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624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2E6A15-4775-E64D-B833-D880AF3AB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635372-00E0-D644-A459-7C20AA413F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5A1731-2F68-5842-924D-EB8A64C6F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CAC24-1E3B-DC4D-BEBB-157467689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328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2466B8-8E67-4CDF-99C2-7324272E3C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AAFBA0-1954-4C5A-BDEC-C14DA615CD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2C555D-1955-4911-8DF8-9C74879E77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D2E6F-F536-43EC-A52F-976F7A2219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665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4401B1-EE82-9548-B70C-FB6EF4D5D8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D58366-BE1E-5844-86ED-A632201E91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0956B-EE5D-1548-883E-59297C1258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A74DD-EDDE-C942-B509-4EF8B68AE8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923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690F2F-BBCD-F24F-917B-5EA114860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B77CFF-BF9A-6D4F-9BF4-17B6DDABD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735E4A-66C3-9C4B-9CB3-A350536A0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32E45-2FF4-EE40-9835-3E80FC6DDF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1246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BC9E60-1507-964C-94F3-A2BCDBCD43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393B1E-D9AB-7D42-8A23-4F9647FC32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1C703C-9A32-5E46-B5E7-7A08C194D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982BD-9B33-DF49-A461-A81EA4EBBE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23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3ABDB3-29E5-4FB0-BEA9-7EC74D07F9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621A31-AE02-42CC-8AC8-6DDD76B252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B21BD1-C638-4B96-AEAE-320A52AD5B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1EF2DB-B907-4DD1-896B-A554544094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314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639827-5242-4D9B-8243-B83515C4A2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1F28F3-58EE-404B-BB41-3F08867E3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F78FA-9263-4ED5-B619-550D6F4648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CF59E-B63C-42B3-B3D9-B946E8D81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65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62315B8-63A3-47B2-8A56-768CCB267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0A32FB6-6DD7-4C61-85C6-FCCA2EDE3C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48C996-9673-4791-B061-452834525B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A2352-401E-4A1A-AA2D-A421ACDF8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03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8780A0-1789-4AD0-A104-E1BDFEB02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13C15C-BD00-4DB3-BD06-5695F015A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C77498-EEDF-4A52-83F9-7D1FA737C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A4628-CE5F-4307-A9E8-14FD928EC0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34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F4A6E3-6402-4EBE-951F-8817A328AA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9E4E88-89DA-47F9-88DF-B1A99A0373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5B1412-1A27-4934-9047-905086373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CA41C-CC2A-453F-A719-E03FC8F26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703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B895AF-B3C9-4471-8688-E8A1EA4B37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4510CF-7CE3-4E5E-ADA9-236D828208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9790AD-9F70-47AC-9E83-03B3F335C3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C5049-CBCC-43B2-98C2-716D7A79B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533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6E67DE-5658-4E4E-8353-641583CDB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6CD926-11FB-40CD-A8C2-DB38A73E4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EE135-FD6F-46ED-9813-DA55D2B2F5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F9BD0-DCF4-4F03-BEE6-50D6C16ED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08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6B0A00-50F1-4A73-81CE-FF0A544E87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EBA2054-80F7-4D44-A67A-B6441A35D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1DF26D7-64AE-4E55-9796-C2DFF53F3E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34D229-4047-4485-8306-2247185112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B0D0C1E-45CA-4C06-8E1F-964FBBDD3D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33C3F657-33E2-41F6-A17E-3132D87C04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584B7A-C1E2-054B-A473-DA18FD4CE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FCD6EE-7E3D-8344-9F7F-7CF5D7998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5447E33-9C13-CD40-9DED-CC9227A035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1FB7564-425F-B64A-B855-FADD16093B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272CAA9-E401-B946-948B-0398BA4BA0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71F3BF3C-315C-804D-9517-D7D078823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79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F96DD7A7-12C0-420D-9809-A076ABCE7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>
            <a:extLst>
              <a:ext uri="{FF2B5EF4-FFF2-40B4-BE49-F238E27FC236}">
                <a16:creationId xmlns:a16="http://schemas.microsoft.com/office/drawing/2014/main" id="{09BFAAC7-92E3-4420-9CD8-45E85752D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CACA5F59-E1E0-4B38-AFF5-74E4A829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0C2024A8-4D7D-4DA4-86D0-C12AFEAD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B6837-EE50-414A-9D71-3F42213CEE6F}"/>
              </a:ext>
            </a:extLst>
          </p:cNvPr>
          <p:cNvSpPr txBox="1"/>
          <p:nvPr/>
        </p:nvSpPr>
        <p:spPr>
          <a:xfrm>
            <a:off x="0" y="36195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EE800"/>
                  </a:solidFill>
                </a:ln>
                <a:solidFill>
                  <a:srgbClr val="B7171A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Follow God!</a:t>
            </a:r>
          </a:p>
        </p:txBody>
      </p:sp>
    </p:spTree>
    <p:extLst>
      <p:ext uri="{BB962C8B-B14F-4D97-AF65-F5344CB8AC3E}">
        <p14:creationId xmlns:p14="http://schemas.microsoft.com/office/powerpoint/2010/main" val="82646621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CACA5F59-E1E0-4B38-AFF5-74E4A829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44298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0C2024A8-4D7D-4DA4-86D0-C12AFEAD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B6837-EE50-414A-9D71-3F42213CEE6F}"/>
              </a:ext>
            </a:extLst>
          </p:cNvPr>
          <p:cNvSpPr txBox="1"/>
          <p:nvPr/>
        </p:nvSpPr>
        <p:spPr>
          <a:xfrm>
            <a:off x="0" y="36195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EE800"/>
                  </a:solidFill>
                </a:ln>
                <a:solidFill>
                  <a:srgbClr val="B7171A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Follow God!</a:t>
            </a:r>
          </a:p>
        </p:txBody>
      </p:sp>
    </p:spTree>
    <p:extLst>
      <p:ext uri="{BB962C8B-B14F-4D97-AF65-F5344CB8AC3E}">
        <p14:creationId xmlns:p14="http://schemas.microsoft.com/office/powerpoint/2010/main" val="18122958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C46A5AF1-4724-47E3-A09C-3AD7E88D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>
            <a:extLst>
              <a:ext uri="{FF2B5EF4-FFF2-40B4-BE49-F238E27FC236}">
                <a16:creationId xmlns:a16="http://schemas.microsoft.com/office/drawing/2014/main" id="{A6136AEA-0B0D-9A47-9D4E-9310098F9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51834" y="-62189"/>
            <a:ext cx="9365118" cy="52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148C0F-D9AC-D749-A329-40DBB4253668}"/>
              </a:ext>
            </a:extLst>
          </p:cNvPr>
          <p:cNvSpPr txBox="1"/>
          <p:nvPr/>
        </p:nvSpPr>
        <p:spPr>
          <a:xfrm>
            <a:off x="7310846" y="1452147"/>
            <a:ext cx="2266659" cy="41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Persia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DB9BB-DA1B-4746-BCB7-BFE9D7F2AE05}"/>
              </a:ext>
            </a:extLst>
          </p:cNvPr>
          <p:cNvSpPr txBox="1"/>
          <p:nvPr/>
        </p:nvSpPr>
        <p:spPr>
          <a:xfrm>
            <a:off x="3219741" y="398251"/>
            <a:ext cx="2266659" cy="41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Mesopotamia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126E0-17B6-8142-A36F-C62E0180B6F4}"/>
              </a:ext>
            </a:extLst>
          </p:cNvPr>
          <p:cNvSpPr txBox="1"/>
          <p:nvPr/>
        </p:nvSpPr>
        <p:spPr>
          <a:xfrm>
            <a:off x="2057400" y="1246945"/>
            <a:ext cx="2266659" cy="41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Lebanon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6F789-D862-BB4F-9796-59045134965B}"/>
              </a:ext>
            </a:extLst>
          </p:cNvPr>
          <p:cNvSpPr txBox="1"/>
          <p:nvPr/>
        </p:nvSpPr>
        <p:spPr>
          <a:xfrm>
            <a:off x="3228975" y="2385490"/>
            <a:ext cx="2357846" cy="72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Arabian</a:t>
            </a:r>
            <a:b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Desert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48C40-90D6-F649-B7DA-2983AEE684E8}"/>
              </a:ext>
            </a:extLst>
          </p:cNvPr>
          <p:cNvSpPr txBox="1"/>
          <p:nvPr/>
        </p:nvSpPr>
        <p:spPr>
          <a:xfrm>
            <a:off x="4953000" y="2045742"/>
            <a:ext cx="2357846" cy="41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Babylonia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93B02-F458-7B48-B836-442CE76F84C0}"/>
              </a:ext>
            </a:extLst>
          </p:cNvPr>
          <p:cNvSpPr txBox="1"/>
          <p:nvPr/>
        </p:nvSpPr>
        <p:spPr>
          <a:xfrm>
            <a:off x="1361034" y="2442604"/>
            <a:ext cx="2357846" cy="72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Israel</a:t>
            </a:r>
            <a:b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(Canaan)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AE0928-691A-4641-A8FC-880CE9B43D56}"/>
              </a:ext>
            </a:extLst>
          </p:cNvPr>
          <p:cNvSpPr txBox="1"/>
          <p:nvPr/>
        </p:nvSpPr>
        <p:spPr>
          <a:xfrm>
            <a:off x="0" y="1889772"/>
            <a:ext cx="2357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Mediterranean</a:t>
            </a:r>
            <a:br>
              <a:rPr kumimoji="0" lang="en-US" sz="18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289BBE-BBA1-40FD-B18B-98DF3672C4CE}"/>
              </a:ext>
            </a:extLst>
          </p:cNvPr>
          <p:cNvSpPr txBox="1"/>
          <p:nvPr/>
        </p:nvSpPr>
        <p:spPr>
          <a:xfrm>
            <a:off x="5410200" y="398251"/>
            <a:ext cx="2266659" cy="41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Assyria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F23FE-3E60-4C3C-A9A9-E74F5D3F9C6D}"/>
              </a:ext>
            </a:extLst>
          </p:cNvPr>
          <p:cNvSpPr txBox="1"/>
          <p:nvPr/>
        </p:nvSpPr>
        <p:spPr>
          <a:xfrm>
            <a:off x="-304800" y="4629150"/>
            <a:ext cx="2357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Egypt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59CE6-7C7E-45B1-A529-9E852ADF810B}"/>
              </a:ext>
            </a:extLst>
          </p:cNvPr>
          <p:cNvSpPr txBox="1"/>
          <p:nvPr/>
        </p:nvSpPr>
        <p:spPr>
          <a:xfrm>
            <a:off x="1056234" y="4288314"/>
            <a:ext cx="2357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31750" cap="rnd" cmpd="sng">
                  <a:noFill/>
                </a:ln>
                <a:solidFill>
                  <a:srgbClr val="391C18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Mt. Sinai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3D4CF-10D4-4822-AA5B-CFC018CED6B0}"/>
              </a:ext>
            </a:extLst>
          </p:cNvPr>
          <p:cNvSpPr txBox="1"/>
          <p:nvPr/>
        </p:nvSpPr>
        <p:spPr>
          <a:xfrm>
            <a:off x="1070455" y="4767903"/>
            <a:ext cx="235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2700" cap="rnd" cmpd="sng">
                  <a:solidFill>
                    <a:srgbClr val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ヒラギノ角ゴ Pro W3" panose="020B0300000000000000" pitchFamily="34" charset="-128"/>
                <a:cs typeface="Arial Black" panose="020B0604020202020204" pitchFamily="34" charset="0"/>
              </a:rPr>
              <a:t>Red Sea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>
            <a:extLst>
              <a:ext uri="{FF2B5EF4-FFF2-40B4-BE49-F238E27FC236}">
                <a16:creationId xmlns:a16="http://schemas.microsoft.com/office/drawing/2014/main" id="{C46A5AF1-4724-47E3-A09C-3AD7E88D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80619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>
            <a:extLst>
              <a:ext uri="{FF2B5EF4-FFF2-40B4-BE49-F238E27FC236}">
                <a16:creationId xmlns:a16="http://schemas.microsoft.com/office/drawing/2014/main" id="{B81826E3-DC8C-479D-B84D-1C2D6227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5">
            <a:extLst>
              <a:ext uri="{FF2B5EF4-FFF2-40B4-BE49-F238E27FC236}">
                <a16:creationId xmlns:a16="http://schemas.microsoft.com/office/drawing/2014/main" id="{0C2024A8-4D7D-4DA4-86D0-C12AFEAD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B6837-EE50-414A-9D71-3F42213CEE6F}"/>
              </a:ext>
            </a:extLst>
          </p:cNvPr>
          <p:cNvSpPr txBox="1"/>
          <p:nvPr/>
        </p:nvSpPr>
        <p:spPr>
          <a:xfrm>
            <a:off x="0" y="361950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300"/>
              </a:spcAft>
              <a:defRPr/>
            </a:pPr>
            <a:r>
              <a:rPr lang="en-US" sz="10000" b="1" dirty="0">
                <a:ln w="34925" cap="rnd" cmpd="sng">
                  <a:solidFill>
                    <a:srgbClr val="FEE800"/>
                  </a:solidFill>
                </a:ln>
                <a:solidFill>
                  <a:srgbClr val="B7171A"/>
                </a:solidFill>
                <a:effectLst>
                  <a:outerShdw blurRad="50800" dist="50800" dir="4800000" algn="t" rotWithShape="0">
                    <a:prstClr val="black">
                      <a:alpha val="70000"/>
                    </a:prst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Follow God!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>
            <a:extLst>
              <a:ext uri="{FF2B5EF4-FFF2-40B4-BE49-F238E27FC236}">
                <a16:creationId xmlns:a16="http://schemas.microsoft.com/office/drawing/2014/main" id="{B81826E3-DC8C-479D-B84D-1C2D6227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454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>
            <a:extLst>
              <a:ext uri="{FF2B5EF4-FFF2-40B4-BE49-F238E27FC236}">
                <a16:creationId xmlns:a16="http://schemas.microsoft.com/office/drawing/2014/main" id="{29F2941F-AB22-456F-958A-243431DC6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42240" y="-80010"/>
            <a:ext cx="9428480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B2F7108-D35F-4725-9E62-AD27C6482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5350"/>
          <a:stretch/>
        </p:blipFill>
        <p:spPr>
          <a:xfrm>
            <a:off x="-255327" y="-171450"/>
            <a:ext cx="94488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B183F-F5DB-3945-817D-DB3FBB859012}"/>
              </a:ext>
            </a:extLst>
          </p:cNvPr>
          <p:cNvSpPr txBox="1"/>
          <p:nvPr/>
        </p:nvSpPr>
        <p:spPr>
          <a:xfrm>
            <a:off x="6485476" y="2857275"/>
            <a:ext cx="2066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MOAB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7ED463-DF81-3041-B7EB-955D11ABDAF7}"/>
              </a:ext>
            </a:extLst>
          </p:cNvPr>
          <p:cNvSpPr txBox="1"/>
          <p:nvPr/>
        </p:nvSpPr>
        <p:spPr>
          <a:xfrm>
            <a:off x="2472223" y="1267765"/>
            <a:ext cx="4080977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Jericho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9E79E-4C4A-4844-8468-C598257BC008}"/>
              </a:ext>
            </a:extLst>
          </p:cNvPr>
          <p:cNvSpPr txBox="1"/>
          <p:nvPr/>
        </p:nvSpPr>
        <p:spPr>
          <a:xfrm>
            <a:off x="4802004" y="3257085"/>
            <a:ext cx="159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Dead</a:t>
            </a:r>
            <a:b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8FDBF2-2B85-4DBF-982B-BD70589F8ABB}"/>
              </a:ext>
            </a:extLst>
          </p:cNvPr>
          <p:cNvSpPr txBox="1"/>
          <p:nvPr/>
        </p:nvSpPr>
        <p:spPr>
          <a:xfrm>
            <a:off x="46779" y="1293678"/>
            <a:ext cx="225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sz="4800" b="1" dirty="0">
                <a:ln w="28575" cap="rnd" cmpd="sng">
                  <a:noFill/>
                </a:ln>
                <a:solidFill>
                  <a:srgbClr val="89725A"/>
                </a:solidFill>
                <a:cs typeface="Arial" panose="020B0604020202020204" pitchFamily="34" charset="0"/>
              </a:rPr>
              <a:t>JUDEA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9DF133-9F07-4954-B140-F1EB0955EC38}"/>
              </a:ext>
            </a:extLst>
          </p:cNvPr>
          <p:cNvSpPr txBox="1"/>
          <p:nvPr/>
        </p:nvSpPr>
        <p:spPr>
          <a:xfrm rot="16200000">
            <a:off x="4660317" y="1027048"/>
            <a:ext cx="3167581" cy="465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Jordan River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951046-1D53-460E-B4D3-554E2A9B15A1}"/>
              </a:ext>
            </a:extLst>
          </p:cNvPr>
          <p:cNvSpPr txBox="1"/>
          <p:nvPr/>
        </p:nvSpPr>
        <p:spPr>
          <a:xfrm>
            <a:off x="240335" y="4248752"/>
            <a:ext cx="3195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sz="4800" b="1" dirty="0">
                <a:ln w="28575" cap="rnd" cmpd="sng">
                  <a:solidFill>
                    <a:schemeClr val="tx1"/>
                  </a:solidFill>
                </a:ln>
                <a:solidFill>
                  <a:srgbClr val="FEE800"/>
                </a:solidFill>
                <a:cs typeface="Arial" panose="020B0604020202020204" pitchFamily="34" charset="0"/>
              </a:rPr>
              <a:t>PHILISTIA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659519-5D2D-406B-8A50-5BE3EF15E382}"/>
              </a:ext>
            </a:extLst>
          </p:cNvPr>
          <p:cNvSpPr/>
          <p:nvPr/>
        </p:nvSpPr>
        <p:spPr bwMode="auto">
          <a:xfrm>
            <a:off x="4500982" y="113344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0DDA96-B62C-42CB-A74F-E1E3C1381BBE}"/>
              </a:ext>
            </a:extLst>
          </p:cNvPr>
          <p:cNvSpPr/>
          <p:nvPr/>
        </p:nvSpPr>
        <p:spPr bwMode="auto">
          <a:xfrm>
            <a:off x="3648326" y="799510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8616165-8702-4CC1-8769-42C74AC3B6E8}"/>
              </a:ext>
            </a:extLst>
          </p:cNvPr>
          <p:cNvSpPr/>
          <p:nvPr/>
        </p:nvSpPr>
        <p:spPr bwMode="auto">
          <a:xfrm>
            <a:off x="5186545" y="1563875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550BB7-A71C-4690-9473-5F3DC43C9800}"/>
              </a:ext>
            </a:extLst>
          </p:cNvPr>
          <p:cNvSpPr/>
          <p:nvPr/>
        </p:nvSpPr>
        <p:spPr bwMode="auto">
          <a:xfrm>
            <a:off x="3591030" y="2340967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6E8E6D-85A2-41BB-AF10-B5D853AE9620}"/>
              </a:ext>
            </a:extLst>
          </p:cNvPr>
          <p:cNvSpPr/>
          <p:nvPr/>
        </p:nvSpPr>
        <p:spPr bwMode="auto">
          <a:xfrm>
            <a:off x="3754851" y="2605719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BDC1AB-EF2C-4560-ACAD-6F8A7299EB48}"/>
              </a:ext>
            </a:extLst>
          </p:cNvPr>
          <p:cNvSpPr/>
          <p:nvPr/>
        </p:nvSpPr>
        <p:spPr bwMode="auto">
          <a:xfrm>
            <a:off x="3435889" y="2803391"/>
            <a:ext cx="163821" cy="163821"/>
          </a:xfrm>
          <a:prstGeom prst="ellipse">
            <a:avLst/>
          </a:prstGeom>
          <a:solidFill>
            <a:srgbClr val="3A2514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0A290A-1EC6-4B43-8346-B6940874FE03}"/>
              </a:ext>
            </a:extLst>
          </p:cNvPr>
          <p:cNvSpPr txBox="1"/>
          <p:nvPr/>
        </p:nvSpPr>
        <p:spPr>
          <a:xfrm>
            <a:off x="4010310" y="277165"/>
            <a:ext cx="1718671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Shiloh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C37872-3254-45F2-BE9F-9967A05615D7}"/>
              </a:ext>
            </a:extLst>
          </p:cNvPr>
          <p:cNvSpPr txBox="1"/>
          <p:nvPr/>
        </p:nvSpPr>
        <p:spPr>
          <a:xfrm>
            <a:off x="990600" y="505765"/>
            <a:ext cx="4080977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ECB0CC-56CD-410E-8A1B-9F9BE0CD36E2}"/>
              </a:ext>
            </a:extLst>
          </p:cNvPr>
          <p:cNvSpPr txBox="1"/>
          <p:nvPr/>
        </p:nvSpPr>
        <p:spPr>
          <a:xfrm>
            <a:off x="838200" y="2105965"/>
            <a:ext cx="2781082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Jerusalem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EAE99EF-6B9B-4BC5-B2C5-A2BD0397606B}"/>
              </a:ext>
            </a:extLst>
          </p:cNvPr>
          <p:cNvSpPr txBox="1"/>
          <p:nvPr/>
        </p:nvSpPr>
        <p:spPr>
          <a:xfrm>
            <a:off x="1447800" y="2647950"/>
            <a:ext cx="2014828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Bethlehem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A17D1C-FDF1-4274-9DFA-15FD7B44F22E}"/>
              </a:ext>
            </a:extLst>
          </p:cNvPr>
          <p:cNvSpPr txBox="1"/>
          <p:nvPr/>
        </p:nvSpPr>
        <p:spPr>
          <a:xfrm>
            <a:off x="3772118" y="2720762"/>
            <a:ext cx="2781082" cy="4657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b="1" dirty="0">
                <a:ln w="12700" cap="rnd" cmpd="sng">
                  <a:solidFill>
                    <a:schemeClr val="bg1"/>
                  </a:solidFill>
                </a:ln>
                <a:solidFill>
                  <a:srgbClr val="391C18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Bethany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132E66C5-CC05-4341-9454-11F4DE5522CF}"/>
              </a:ext>
            </a:extLst>
          </p:cNvPr>
          <p:cNvSpPr/>
          <p:nvPr/>
        </p:nvSpPr>
        <p:spPr bwMode="auto">
          <a:xfrm>
            <a:off x="3851612" y="2229149"/>
            <a:ext cx="317397" cy="273618"/>
          </a:xfrm>
          <a:prstGeom prst="triangle">
            <a:avLst/>
          </a:prstGeom>
          <a:solidFill>
            <a:srgbClr val="00421E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rgbClr val="000000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F4134A-AD8C-4780-A8C1-0120EA4290F9}"/>
              </a:ext>
            </a:extLst>
          </p:cNvPr>
          <p:cNvSpPr txBox="1"/>
          <p:nvPr/>
        </p:nvSpPr>
        <p:spPr>
          <a:xfrm>
            <a:off x="4216440" y="1934751"/>
            <a:ext cx="34222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  <a:defRPr/>
            </a:pP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Mount of</a:t>
            </a:r>
            <a:b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b="1" dirty="0">
                <a:ln w="9525" cap="rnd" cmpd="sng">
                  <a:noFill/>
                </a:ln>
                <a:solidFill>
                  <a:srgbClr val="0042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Olives</a:t>
            </a:r>
          </a:p>
        </p:txBody>
      </p:sp>
      <p:pic>
        <p:nvPicPr>
          <p:cNvPr id="6" name="Picture 5" descr="A picture containing dark, outdoor object&#10;&#10;Description automatically generated">
            <a:extLst>
              <a:ext uri="{FF2B5EF4-FFF2-40B4-BE49-F238E27FC236}">
                <a16:creationId xmlns:a16="http://schemas.microsoft.com/office/drawing/2014/main" id="{1741C238-48F3-4EA6-8F83-DD62FB015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316" y="557046"/>
            <a:ext cx="2231042" cy="222027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49</Words>
  <Application>Microsoft Office PowerPoint</Application>
  <PresentationFormat>On-screen Show (16:9)</PresentationFormat>
  <Paragraphs>26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Blank Presentation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Tom Bates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Bates</dc:creator>
  <cp:lastModifiedBy>Thomas Bates</cp:lastModifiedBy>
  <cp:revision>25</cp:revision>
  <dcterms:created xsi:type="dcterms:W3CDTF">2013-10-01T14:07:32Z</dcterms:created>
  <dcterms:modified xsi:type="dcterms:W3CDTF">2022-04-29T21:33:59Z</dcterms:modified>
</cp:coreProperties>
</file>