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9"/>
  </p:notesMasterIdLst>
  <p:sldIdLst>
    <p:sldId id="268" r:id="rId2"/>
    <p:sldId id="257" r:id="rId3"/>
    <p:sldId id="258" r:id="rId4"/>
    <p:sldId id="259" r:id="rId5"/>
    <p:sldId id="260" r:id="rId6"/>
    <p:sldId id="269" r:id="rId7"/>
    <p:sldId id="267" r:id="rId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11"/>
    <p:restoredTop sz="94694"/>
  </p:normalViewPr>
  <p:slideViewPr>
    <p:cSldViewPr>
      <p:cViewPr>
        <p:scale>
          <a:sx n="100" d="100"/>
          <a:sy n="100" d="100"/>
        </p:scale>
        <p:origin x="1488" y="6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3044F4F1-B21E-D644-91B0-B03CB2903F9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20920A5E-1F9D-6E42-8818-69F3B45DDFE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>
            <a:extLst>
              <a:ext uri="{FF2B5EF4-FFF2-40B4-BE49-F238E27FC236}">
                <a16:creationId xmlns:a16="http://schemas.microsoft.com/office/drawing/2014/main" id="{28530CAF-5B72-794B-9D68-B8AB3D4BCA03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24581" name="Rectangle 5">
            <a:extLst>
              <a:ext uri="{FF2B5EF4-FFF2-40B4-BE49-F238E27FC236}">
                <a16:creationId xmlns:a16="http://schemas.microsoft.com/office/drawing/2014/main" id="{271EA608-3DB8-A640-8027-EE39311A21A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582" name="Rectangle 6">
            <a:extLst>
              <a:ext uri="{FF2B5EF4-FFF2-40B4-BE49-F238E27FC236}">
                <a16:creationId xmlns:a16="http://schemas.microsoft.com/office/drawing/2014/main" id="{385D80C2-F2D5-184D-8CB9-8696B35A500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3" name="Rectangle 7">
            <a:extLst>
              <a:ext uri="{FF2B5EF4-FFF2-40B4-BE49-F238E27FC236}">
                <a16:creationId xmlns:a16="http://schemas.microsoft.com/office/drawing/2014/main" id="{247723A7-6256-C145-9AF3-01F363CAD2D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3A92EF6-6C02-554C-ACC7-0C1A19AF250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>
            <a:extLst>
              <a:ext uri="{FF2B5EF4-FFF2-40B4-BE49-F238E27FC236}">
                <a16:creationId xmlns:a16="http://schemas.microsoft.com/office/drawing/2014/main" id="{610B24D4-37EA-9C44-B889-B51EF28D074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EEC0EAA-CE58-3A45-8E4D-BCF667DD326E}" type="slidenum">
              <a:rPr lang="en-US" altLang="en-US" sz="1200"/>
              <a:pPr/>
              <a:t>1</a:t>
            </a:fld>
            <a:endParaRPr lang="en-US" altLang="en-US" sz="1200"/>
          </a:p>
        </p:txBody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B4640DE0-AF01-2344-9190-1536D8ACB7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CC7485F1-7615-9C4F-9048-1D547CDACA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56251893-23B6-F847-9592-88E5A07BF4F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358FEA0-C740-E140-82F0-4E57FA61DFAB}" type="slidenum">
              <a:rPr lang="en-US" altLang="en-US" sz="1200"/>
              <a:pPr/>
              <a:t>2</a:t>
            </a:fld>
            <a:endParaRPr lang="en-US" altLang="en-US" sz="1200"/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0FF33D82-22A7-A74E-8A76-7A26F641B5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4B0D43D7-5CAA-C740-A7F0-098E4312F4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>
            <a:extLst>
              <a:ext uri="{FF2B5EF4-FFF2-40B4-BE49-F238E27FC236}">
                <a16:creationId xmlns:a16="http://schemas.microsoft.com/office/drawing/2014/main" id="{9F53E8C5-1334-BE44-86F2-5F61C37D099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7843400-B031-554C-B0EB-0625821F8471}" type="slidenum">
              <a:rPr lang="en-US" altLang="en-US" sz="1200"/>
              <a:pPr/>
              <a:t>3</a:t>
            </a:fld>
            <a:endParaRPr lang="en-US" altLang="en-US" sz="1200"/>
          </a:p>
        </p:txBody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id="{2EBAD75F-5311-F347-9A79-32813BE32A3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9614A02F-003D-8944-AF4E-1A21ED4626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>
            <a:extLst>
              <a:ext uri="{FF2B5EF4-FFF2-40B4-BE49-F238E27FC236}">
                <a16:creationId xmlns:a16="http://schemas.microsoft.com/office/drawing/2014/main" id="{D0D5C046-6D7A-3646-8F04-C0C50389AA2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556C4DF-8D97-504D-8430-7321E37F4089}" type="slidenum">
              <a:rPr lang="en-US" altLang="en-US" sz="1200"/>
              <a:pPr/>
              <a:t>4</a:t>
            </a:fld>
            <a:endParaRPr lang="en-US" altLang="en-US" sz="1200"/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1A27A1B8-E57A-C349-8CBC-5269D9748D7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1964248D-BB67-884E-BEE7-D48C4878A7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>
            <a:extLst>
              <a:ext uri="{FF2B5EF4-FFF2-40B4-BE49-F238E27FC236}">
                <a16:creationId xmlns:a16="http://schemas.microsoft.com/office/drawing/2014/main" id="{39A2F895-646A-544D-8459-0A660818879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C027579-9022-3848-BA89-58A53228BE52}" type="slidenum">
              <a:rPr lang="en-US" altLang="en-US" sz="1200"/>
              <a:pPr/>
              <a:t>5</a:t>
            </a:fld>
            <a:endParaRPr lang="en-US" altLang="en-US" sz="1200"/>
          </a:p>
        </p:txBody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id="{365A477B-F0EE-5E4E-AD2A-2EB687B07A5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2522CBE9-FE30-E145-927B-1609A0E033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>
            <a:extLst>
              <a:ext uri="{FF2B5EF4-FFF2-40B4-BE49-F238E27FC236}">
                <a16:creationId xmlns:a16="http://schemas.microsoft.com/office/drawing/2014/main" id="{25801AA4-7BCB-BF4E-BF07-48FD9891236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F44FBB7-29AB-5545-8512-B3D390EE0623}" type="slidenum">
              <a:rPr lang="en-US" altLang="en-US" sz="1200"/>
              <a:pPr/>
              <a:t>6</a:t>
            </a:fld>
            <a:endParaRPr lang="en-US" altLang="en-US" sz="1200"/>
          </a:p>
        </p:txBody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id="{1D0E5F5C-914A-944A-9C5C-A1390824D15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F877D5F1-7488-6143-B10F-413EFB0194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>
            <a:extLst>
              <a:ext uri="{FF2B5EF4-FFF2-40B4-BE49-F238E27FC236}">
                <a16:creationId xmlns:a16="http://schemas.microsoft.com/office/drawing/2014/main" id="{6653B651-BC9B-E148-A19F-A3E37516728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ABAFC7E-280E-2945-9EAC-F4FF0B74B5AD}" type="slidenum">
              <a:rPr lang="en-US" altLang="en-US" sz="1200"/>
              <a:pPr/>
              <a:t>7</a:t>
            </a:fld>
            <a:endParaRPr lang="en-US" altLang="en-US" sz="1200"/>
          </a:p>
        </p:txBody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id="{2642F49B-15EB-3C40-990C-52F36859C1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5DC0D922-BA5B-D247-9D72-C94E0B3EC5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A8C1CC7-3688-194B-8F21-14DAA3816B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D55FFBE-224D-7042-BB18-836CB3B2400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7CD7597-BE0D-8A45-B69C-169F6C8200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5D03BA-7711-524B-B4F4-519FB209FE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4043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84C3C7C-90C3-0444-A6F4-C8A9C08F8D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C6E63DB-5C07-4D46-A522-982ACA0CB3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582F180-C8CA-1F45-934C-28C22EE05F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7E8A65-CC04-BD4B-8DB7-FE47AC8940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7968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8E6CDA5-1629-D846-A366-21D82CBA80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E86897E-5492-9446-9B10-0C54E70EF2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94294F2-39ED-7D4E-B672-69BBFE59A9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920073-94A6-C24E-BF9A-722E106B0C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9823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78DD2EF-47D9-8748-92EE-3EE035FD3F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8F6AB80-F8FE-8C4E-980D-ABC2965F8C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E93F55C-88E1-B444-A73D-2E2C9C54C7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C1AA53-F89F-E04E-92F2-7622C6DE0B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4441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74F0FFD-8B0F-1B49-8925-315AFD0140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F71099F-2888-4A4F-8BDF-46CC5E4FF3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35FC731-35C9-2142-874A-9D058C3222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1CB419-7B23-9D4D-8CE9-BA08F71DFF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308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A1589CF-724C-1442-835E-0FDC1C3962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D2B79B-F9FA-0043-9711-FB1FEE340E2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406FFB-500B-9848-944F-189EA1F4C0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F24DBD-31F0-D443-BD04-69725E376C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8441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12C3135-F290-7043-A432-2A2C879A00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8063630-42EE-C344-B940-4DD6959004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A9FC996-07E8-8446-AD6D-038DA7BD80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29CC75-75BA-3C43-B03B-3AAC5E18F1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650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35EAC0B-EEAD-9B47-9DF4-CFE9B7D63B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F3F1E88-C070-C243-8A58-6C305C522E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908755A-3A05-5240-8351-52044F76C6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E5EA17-5289-544F-AB31-4B0F77FF99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3473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34B0065-9EFB-F443-996A-D7A21D52E9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A5581AF-5514-5142-9E45-685C733193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F83EF49-35B5-CF4F-A435-9C6599549F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2A7A9F-A4BC-8E46-A1BB-49FD557127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2424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756A1B6-1702-2E48-A8F2-04CD339D58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BE14F7-BE0E-E743-83B0-ABA3454F52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DDB35D2-5E82-154E-AAC9-E722B2EC44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6D0729-508D-AF4B-9FE8-A0FBC504C5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0321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DE60655-A428-464B-81EB-8A3C3E876E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842BA40-2B80-D04F-BDFB-48EC84D0F9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203D040-2B29-D243-88CB-1C171DB340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ABB52E-D6E9-0D40-BEF1-28AD1BA1C1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4605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AFCF03A-5DC5-374B-96C5-659103221F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AF61012-40C9-2748-8594-B988BBF154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1F519A9-C605-BE41-8590-F1CD1EC6526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FDB7A6F-8923-0C4F-96BF-FFFB0FA3757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5FE8BFF-471C-934E-A07D-AF92F039400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6819906-2487-244B-9F9B-C1F3BBE7E49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0">
            <a:extLst>
              <a:ext uri="{FF2B5EF4-FFF2-40B4-BE49-F238E27FC236}">
                <a16:creationId xmlns:a16="http://schemas.microsoft.com/office/drawing/2014/main" id="{EE5C729E-5BCA-DB4C-A488-692DC047A6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-152400" y="-114300"/>
            <a:ext cx="94488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D97274F-68D5-A149-98D5-B2D7C58D946C}"/>
              </a:ext>
            </a:extLst>
          </p:cNvPr>
          <p:cNvSpPr txBox="1"/>
          <p:nvPr/>
        </p:nvSpPr>
        <p:spPr>
          <a:xfrm>
            <a:off x="3632200" y="1055274"/>
            <a:ext cx="56769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en-US" sz="15000" b="1" dirty="0">
                <a:ln w="44450" cap="rnd" cmpd="sng"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Sit up</a:t>
            </a: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9">
            <a:extLst>
              <a:ext uri="{FF2B5EF4-FFF2-40B4-BE49-F238E27FC236}">
                <a16:creationId xmlns:a16="http://schemas.microsoft.com/office/drawing/2014/main" id="{2B51D506-B447-714E-AC32-92AB46FB3E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-152400" y="-114300"/>
            <a:ext cx="94488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0DDCFE6-B3FA-ED42-8FC2-28199BF8F1B9}"/>
              </a:ext>
            </a:extLst>
          </p:cNvPr>
          <p:cNvSpPr txBox="1"/>
          <p:nvPr/>
        </p:nvSpPr>
        <p:spPr>
          <a:xfrm>
            <a:off x="533400" y="533400"/>
            <a:ext cx="56769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5000" b="1" dirty="0">
                <a:ln w="44450" cap="rnd" cmpd="sng"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Look up</a:t>
            </a: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7">
            <a:extLst>
              <a:ext uri="{FF2B5EF4-FFF2-40B4-BE49-F238E27FC236}">
                <a16:creationId xmlns:a16="http://schemas.microsoft.com/office/drawing/2014/main" id="{8C80D311-0C65-2A47-83C8-DE956F56E3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-152400" y="-114300"/>
            <a:ext cx="94488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8719ACB-3A7C-C94A-BDDD-2354447A20CA}"/>
              </a:ext>
            </a:extLst>
          </p:cNvPr>
          <p:cNvSpPr txBox="1"/>
          <p:nvPr/>
        </p:nvSpPr>
        <p:spPr>
          <a:xfrm>
            <a:off x="609600" y="685800"/>
            <a:ext cx="81661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US" sz="15000" b="1" dirty="0">
                <a:ln w="44450" cap="rnd" cmpd="sng"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Listen up</a:t>
            </a: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0">
            <a:extLst>
              <a:ext uri="{FF2B5EF4-FFF2-40B4-BE49-F238E27FC236}">
                <a16:creationId xmlns:a16="http://schemas.microsoft.com/office/drawing/2014/main" id="{B5BE5E32-B7A9-4F4D-8750-EC23CE19D1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-152400" y="-114300"/>
            <a:ext cx="94488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5121C19-1088-8342-816C-01F9DC40F6DA}"/>
              </a:ext>
            </a:extLst>
          </p:cNvPr>
          <p:cNvSpPr txBox="1"/>
          <p:nvPr/>
        </p:nvSpPr>
        <p:spPr>
          <a:xfrm>
            <a:off x="914400" y="762000"/>
            <a:ext cx="56769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5000" b="1" dirty="0">
                <a:ln w="44450" cap="rnd" cmpd="sng"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Hand up</a:t>
            </a:r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9">
            <a:extLst>
              <a:ext uri="{FF2B5EF4-FFF2-40B4-BE49-F238E27FC236}">
                <a16:creationId xmlns:a16="http://schemas.microsoft.com/office/drawing/2014/main" id="{99E280F4-A566-6B41-8927-B0B2DBC5B8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-152400" y="-114300"/>
            <a:ext cx="94488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0F45F98-7EB9-434A-A99F-71352896F0C8}"/>
              </a:ext>
            </a:extLst>
          </p:cNvPr>
          <p:cNvSpPr txBox="1"/>
          <p:nvPr/>
        </p:nvSpPr>
        <p:spPr>
          <a:xfrm>
            <a:off x="3632200" y="1055274"/>
            <a:ext cx="5676900" cy="4747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en-US" sz="15000" b="1" dirty="0">
                <a:ln w="44450" cap="rnd" cmpd="sng"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Zip up</a:t>
            </a:r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9">
            <a:extLst>
              <a:ext uri="{FF2B5EF4-FFF2-40B4-BE49-F238E27FC236}">
                <a16:creationId xmlns:a16="http://schemas.microsoft.com/office/drawing/2014/main" id="{48D6A6C1-EB64-DB46-A758-973F1E7420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/>
          </a:blip>
          <a:srcRect/>
          <a:stretch/>
        </p:blipFill>
        <p:spPr bwMode="auto">
          <a:xfrm>
            <a:off x="-152400" y="-114300"/>
            <a:ext cx="94488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46AD298-3250-DA43-87B4-B628BB776414}"/>
              </a:ext>
            </a:extLst>
          </p:cNvPr>
          <p:cNvSpPr txBox="1"/>
          <p:nvPr/>
        </p:nvSpPr>
        <p:spPr>
          <a:xfrm>
            <a:off x="1600200" y="152400"/>
            <a:ext cx="5943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8000" b="1" dirty="0">
                <a:ln w="31750" cap="rnd" cmpd="sng"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Sit up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B95745-287E-D844-AB09-60914BF8F9E5}"/>
              </a:ext>
            </a:extLst>
          </p:cNvPr>
          <p:cNvSpPr txBox="1"/>
          <p:nvPr/>
        </p:nvSpPr>
        <p:spPr>
          <a:xfrm>
            <a:off x="2171700" y="3213100"/>
            <a:ext cx="5943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8000" b="1" dirty="0">
                <a:ln w="31750" cap="rnd" cmpd="sng"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Listen up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C6EE2B-95C0-E044-A900-17979CBB8478}"/>
              </a:ext>
            </a:extLst>
          </p:cNvPr>
          <p:cNvSpPr txBox="1"/>
          <p:nvPr/>
        </p:nvSpPr>
        <p:spPr>
          <a:xfrm>
            <a:off x="4114800" y="1767939"/>
            <a:ext cx="5029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US" sz="8000" b="1" dirty="0">
                <a:ln w="31750" cap="rnd" cmpd="sng"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Look up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DA52C1-239D-D540-9119-314DC3F12B39}"/>
              </a:ext>
            </a:extLst>
          </p:cNvPr>
          <p:cNvSpPr txBox="1"/>
          <p:nvPr/>
        </p:nvSpPr>
        <p:spPr>
          <a:xfrm>
            <a:off x="4572000" y="4343400"/>
            <a:ext cx="5029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8000" b="1" dirty="0">
                <a:ln w="31750" cap="rnd" cmpd="sng"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Hand</a:t>
            </a:r>
            <a:br>
              <a:rPr lang="en-US" sz="8000" b="1" dirty="0">
                <a:ln w="31750" cap="rnd" cmpd="sng"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en-US" sz="8000" b="1" dirty="0">
                <a:ln w="31750" cap="rnd" cmpd="sng"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up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9AEB6E-B26C-5C4E-983F-AFC482296089}"/>
              </a:ext>
            </a:extLst>
          </p:cNvPr>
          <p:cNvSpPr txBox="1"/>
          <p:nvPr/>
        </p:nvSpPr>
        <p:spPr>
          <a:xfrm>
            <a:off x="-1752600" y="4343400"/>
            <a:ext cx="5029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US" sz="8000" b="1" dirty="0">
                <a:ln w="31750" cap="rnd" cmpd="sng"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Zip</a:t>
            </a:r>
            <a:br>
              <a:rPr lang="en-US" sz="8000" b="1" dirty="0">
                <a:ln w="31750" cap="rnd" cmpd="sng"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en-US" sz="8000" b="1" dirty="0">
                <a:ln w="31750" cap="rnd" cmpd="sng"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up</a:t>
            </a:r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D20D6A44-0CB8-674C-87DC-1386AA8505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F9D2BD8B-3F8E-5C41-A2E5-FFA7E092B0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29</Words>
  <Application>Microsoft Macintosh PowerPoint</Application>
  <PresentationFormat>On-screen Show (4:3)</PresentationFormat>
  <Paragraphs>17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Arial Black</vt:lpstr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Creative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Creative Services</dc:creator>
  <cp:lastModifiedBy>Thomas Bates</cp:lastModifiedBy>
  <cp:revision>28</cp:revision>
  <dcterms:created xsi:type="dcterms:W3CDTF">2008-08-04T18:54:26Z</dcterms:created>
  <dcterms:modified xsi:type="dcterms:W3CDTF">2020-09-28T21:19:06Z</dcterms:modified>
</cp:coreProperties>
</file>