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68" r:id="rId2"/>
    <p:sldId id="257" r:id="rId3"/>
    <p:sldId id="258" r:id="rId4"/>
    <p:sldId id="259" r:id="rId5"/>
    <p:sldId id="260" r:id="rId6"/>
    <p:sldId id="269" r:id="rId7"/>
    <p:sldId id="267" r:id="rId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>
        <p:scale>
          <a:sx n="100" d="100"/>
          <a:sy n="100" d="100"/>
        </p:scale>
        <p:origin x="2504" y="1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A35855F-96D9-C74F-AAC5-B619AD6430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7485F9B-1001-5B47-8E59-0820BD07C6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E91EA40F-E220-0942-935F-FE82C499BB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870AC543-76DC-FE40-8D23-15A40A1E8E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AE2A480-9406-DE42-949B-039B8E9D6C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38463817-B66E-3D48-A25C-0A98A3DA4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AADBBA-BB1A-A349-A054-367C82CADD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69151E68-474E-9649-862A-2EE9B0F4A2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94632E-5E10-1E4E-99F5-3E0E76C8444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FDB9CE9-8A44-4541-A9D5-F68B31CA3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AE66014-2437-BB4D-8759-C74CD9B2A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DC7E618-0121-1442-BA0C-A4FA76AAD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89830B-E478-614E-80E1-B2D73735DE8D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7915AC0-D2B8-D847-9236-055120384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E1A030C-D7A4-D947-AF25-8A71D75ED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2CE0E075-6319-7941-B7DE-5613436C0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69DB57-AAA2-2641-A2FC-246033D890F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AC2D676-480D-6D4F-A63F-FB230ED489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C6865CD-8BB9-9F4C-BF44-B687BCAB3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89EC7EB-111F-054B-A4BA-E120210CD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0E1E6B-90F8-B545-A777-75AC43BC59AC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18E9093-DAC2-144B-BE54-9E2B7CB6C1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14F0D49-22A9-0943-95C8-0C476F208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6F028309-6191-8046-9281-182027D83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5B1388-5DF9-014D-B193-331DE8955394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8B16A6F-D330-1243-8DA7-AAE7B442F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95AAEFE-30BE-8D4E-AED0-FA7FF75CA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C5500F52-4F0C-684D-88A7-A578FF0AB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8C26E4-AF3A-424E-8075-2CFE0CAA716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F13FE4E-ECF9-C44B-8141-70355EC7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5922C16-F368-1A4A-8059-BE4955DFB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E7C6B39A-4873-9F4D-AA1C-BFC97776F4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30C992-CADF-7C4F-9A1B-3178AC30087C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9EDAFA7-FA0A-0F44-8377-71413A5A1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139E017-1367-254C-8EA2-67E0A1F20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6D79CC-6618-FE4E-B6D5-F22138F19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31462A-7A4C-E946-A952-5DB211B5C5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74EF23-A63D-2A42-B63B-74871115B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E636-92AD-B34C-95C6-062C61B3B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18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30F966-2169-8944-871C-D72C42576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230779-2008-484C-988B-79F2ECA50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B65BFF-03E6-0849-BF67-37670EEBA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CA167-4FD8-854B-A21E-D2A96BD53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02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F0C1CD-1B67-5544-86D0-3B83A5AA8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E0FA7-505C-FA4C-A67D-2AAF7F429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7E14DF-F3D9-A647-8F0B-53200F696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C90B5-B201-8340-A758-2619B9EEC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85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7E1C0-0BB5-CE4B-9E37-DDD0BA6EF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33306C-0CD8-8345-A8F4-83B95DD16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78F880-B7EB-8844-A6FB-2C01C281A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F436B-E893-7C49-B9D7-EAAE37E4E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0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797FE9-679E-2F4A-8F33-89E919594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D2B6F9-6413-6245-A94F-EF30F7619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A54711-4ADD-C142-A81D-3A2A38EF8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0E5DB-ED84-7A4B-AD4D-1BF307A04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03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1214E7-17E0-D84F-8F32-9B1F261A6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3AB8F8-2BF1-7F42-8B30-AA73DD864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2436E-0E3C-2B43-98B8-9B901BEB0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E3F30-BD10-E24B-87AF-6C96E3CED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38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49D6C6-AD04-4247-8415-8E117CA42B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7F5234-454B-6E45-B445-425783ECE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9E9A09-1F2F-E848-9A72-C2B9D1FA0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7C5D5-0CA0-7F4F-BA54-910E33CC9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22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A8BB01-2D7F-9B48-B445-09564E20A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62F9DA-E6B8-9D4D-95E7-54EF95B9D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00C3A9-C851-7B49-8B76-36A91EA5E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9ED6D-4A8D-C841-AF62-17B1B41BC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27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57F4DE-F5D8-D047-BD69-9B6000A83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04CC87-4F68-5949-A81C-2D8AD4626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A0D3F5-690A-7C45-A66D-39E1CEE09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6B9BE-44B0-2A48-9EE4-8AC9EAAB1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61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A1DF03-2592-5F49-9988-CB53C944D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815C8D-BAE7-A74B-A1E9-D5CF9D3BF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16831B-7C7A-7046-A525-AA60434EB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3ADC6-171B-4E42-9D09-9B69DDD21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8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1BC048-AEB0-4F44-BE5E-B26B1C3F4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5EDD7-333E-B342-9C35-B167760EE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B90B03-427E-6046-8259-BC183E1D0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E70B7-38AA-CB49-ADA0-297321815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62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4A2247-4939-A946-AEC4-F0AE367F9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84B38E-F14B-704F-BA9F-CBBA7B8A3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E50BF6-4F69-8644-AC08-2C332ED41F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F01993-A2A3-EA47-93BF-4917300814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46BA04-DE8F-2848-9579-797CA924C9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B7129C-1A8B-C641-A639-8987CA7148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>
            <a:extLst>
              <a:ext uri="{FF2B5EF4-FFF2-40B4-BE49-F238E27FC236}">
                <a16:creationId xmlns:a16="http://schemas.microsoft.com/office/drawing/2014/main" id="{304C404C-ECFF-6346-A023-573E21DC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4492" y="-86901"/>
            <a:ext cx="9452984" cy="531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638BC9-D138-4242-AE35-E2732ABAF02B}"/>
              </a:ext>
            </a:extLst>
          </p:cNvPr>
          <p:cNvSpPr txBox="1"/>
          <p:nvPr/>
        </p:nvSpPr>
        <p:spPr>
          <a:xfrm>
            <a:off x="3632200" y="525036"/>
            <a:ext cx="5676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Sit</a:t>
            </a:r>
            <a:b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up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>
            <a:extLst>
              <a:ext uri="{FF2B5EF4-FFF2-40B4-BE49-F238E27FC236}">
                <a16:creationId xmlns:a16="http://schemas.microsoft.com/office/drawing/2014/main" id="{45804278-E658-B649-BCE4-ABB7EC3F1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4492" y="-86901"/>
            <a:ext cx="9452984" cy="531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3CEC6-D608-3F40-B011-BF8A7A7E5CE6}"/>
              </a:ext>
            </a:extLst>
          </p:cNvPr>
          <p:cNvSpPr txBox="1"/>
          <p:nvPr/>
        </p:nvSpPr>
        <p:spPr>
          <a:xfrm>
            <a:off x="533400" y="525036"/>
            <a:ext cx="5676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Look up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>
            <a:extLst>
              <a:ext uri="{FF2B5EF4-FFF2-40B4-BE49-F238E27FC236}">
                <a16:creationId xmlns:a16="http://schemas.microsoft.com/office/drawing/2014/main" id="{16190EE7-C08D-7743-A800-3B4F138A4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4492" y="-86901"/>
            <a:ext cx="9452984" cy="531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EF3C71-F31E-EE4D-A187-0C739D3858CA}"/>
              </a:ext>
            </a:extLst>
          </p:cNvPr>
          <p:cNvSpPr txBox="1"/>
          <p:nvPr/>
        </p:nvSpPr>
        <p:spPr>
          <a:xfrm>
            <a:off x="609600" y="525036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Listen up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>
            <a:extLst>
              <a:ext uri="{FF2B5EF4-FFF2-40B4-BE49-F238E27FC236}">
                <a16:creationId xmlns:a16="http://schemas.microsoft.com/office/drawing/2014/main" id="{25FCF248-D967-B241-90C6-4A1D43644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4492" y="-86901"/>
            <a:ext cx="9452984" cy="531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C015F7-0E72-F041-87EB-7EB0AE18A63B}"/>
              </a:ext>
            </a:extLst>
          </p:cNvPr>
          <p:cNvSpPr txBox="1"/>
          <p:nvPr/>
        </p:nvSpPr>
        <p:spPr>
          <a:xfrm>
            <a:off x="914400" y="525036"/>
            <a:ext cx="5676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Hand up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>
            <a:extLst>
              <a:ext uri="{FF2B5EF4-FFF2-40B4-BE49-F238E27FC236}">
                <a16:creationId xmlns:a16="http://schemas.microsoft.com/office/drawing/2014/main" id="{CA288C7A-8B9E-8046-9E5D-6588BF6A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49225" y="-83939"/>
            <a:ext cx="9442450" cy="531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DC133-B57D-3543-AABC-8C13FAD3A04D}"/>
              </a:ext>
            </a:extLst>
          </p:cNvPr>
          <p:cNvSpPr txBox="1"/>
          <p:nvPr/>
        </p:nvSpPr>
        <p:spPr>
          <a:xfrm>
            <a:off x="3632200" y="525036"/>
            <a:ext cx="5676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3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Zip up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>
            <a:extLst>
              <a:ext uri="{FF2B5EF4-FFF2-40B4-BE49-F238E27FC236}">
                <a16:creationId xmlns:a16="http://schemas.microsoft.com/office/drawing/2014/main" id="{0F30BF06-352B-0F4A-A8A5-29FC539A3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48848" y="-83727"/>
            <a:ext cx="9441696" cy="53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4EFB86-85B5-6E43-8B5F-713097D4361B}"/>
              </a:ext>
            </a:extLst>
          </p:cNvPr>
          <p:cNvSpPr txBox="1"/>
          <p:nvPr/>
        </p:nvSpPr>
        <p:spPr>
          <a:xfrm>
            <a:off x="1371600" y="107344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Sit</a:t>
            </a:r>
            <a:b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B0360-1B6C-1346-AE55-0D1E0AD53C00}"/>
              </a:ext>
            </a:extLst>
          </p:cNvPr>
          <p:cNvSpPr txBox="1"/>
          <p:nvPr/>
        </p:nvSpPr>
        <p:spPr>
          <a:xfrm>
            <a:off x="2209800" y="2063918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Listen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30036-DCD3-674A-B6D4-9947DDAD3B85}"/>
              </a:ext>
            </a:extLst>
          </p:cNvPr>
          <p:cNvSpPr txBox="1"/>
          <p:nvPr/>
        </p:nvSpPr>
        <p:spPr>
          <a:xfrm>
            <a:off x="5867400" y="83275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Look</a:t>
            </a:r>
            <a:b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B5102-716E-AA41-BEF7-E913C4E54851}"/>
              </a:ext>
            </a:extLst>
          </p:cNvPr>
          <p:cNvSpPr txBox="1"/>
          <p:nvPr/>
        </p:nvSpPr>
        <p:spPr>
          <a:xfrm>
            <a:off x="5410200" y="3145081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Hand</a:t>
            </a:r>
            <a:b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97590A-A716-4746-9F31-1B0D2A7BE9BA}"/>
              </a:ext>
            </a:extLst>
          </p:cNvPr>
          <p:cNvSpPr txBox="1"/>
          <p:nvPr/>
        </p:nvSpPr>
        <p:spPr>
          <a:xfrm>
            <a:off x="-838200" y="3645778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6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Zip up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2F16797-9A77-FE4C-9C77-9E6B1FFFE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776FD57-A35A-A045-B1D9-A34CC6AE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31</Words>
  <Application>Microsoft Macintosh PowerPoint</Application>
  <PresentationFormat>On-screen Show (16:9)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Services</dc:creator>
  <cp:lastModifiedBy>Thomas Bates</cp:lastModifiedBy>
  <cp:revision>30</cp:revision>
  <dcterms:created xsi:type="dcterms:W3CDTF">2008-08-04T18:54:26Z</dcterms:created>
  <dcterms:modified xsi:type="dcterms:W3CDTF">2020-09-28T21:19:01Z</dcterms:modified>
</cp:coreProperties>
</file>