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73" r:id="rId2"/>
    <p:sldId id="270" r:id="rId3"/>
    <p:sldId id="274" r:id="rId4"/>
    <p:sldId id="275" r:id="rId5"/>
    <p:sldId id="276" r:id="rId6"/>
    <p:sldId id="263" r:id="rId7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1E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>
        <p:scale>
          <a:sx n="100" d="100"/>
          <a:sy n="100" d="100"/>
        </p:scale>
        <p:origin x="946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638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8724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17838B-FB38-9447-A35D-D40BE6A0B00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-152400" y="-85725"/>
            <a:ext cx="9448800" cy="53149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2ACD43-395B-E949-8948-EBA0E2BB0D42}"/>
              </a:ext>
            </a:extLst>
          </p:cNvPr>
          <p:cNvSpPr txBox="1"/>
          <p:nvPr userDrawn="1"/>
        </p:nvSpPr>
        <p:spPr>
          <a:xfrm>
            <a:off x="0" y="182999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7000" b="1" dirty="0">
                <a:ln w="41275" cap="rnd" cmpd="sng">
                  <a:solidFill>
                    <a:schemeClr val="accent4">
                      <a:lumMod val="10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OLD TESTAMENT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CC65B4-2C05-3545-A164-2E3400DE77EB}"/>
              </a:ext>
            </a:extLst>
          </p:cNvPr>
          <p:cNvSpPr txBox="1"/>
          <p:nvPr/>
        </p:nvSpPr>
        <p:spPr>
          <a:xfrm>
            <a:off x="381000" y="1298497"/>
            <a:ext cx="3886200" cy="3116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b="1" u="sng" dirty="0">
                <a:ln w="285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Law</a:t>
            </a:r>
          </a:p>
          <a:p>
            <a:pPr>
              <a:spcAft>
                <a:spcPts val="300"/>
              </a:spcAft>
            </a:pPr>
            <a:r>
              <a:rPr lang="en-US" sz="32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Genesis</a:t>
            </a:r>
          </a:p>
          <a:p>
            <a:pPr>
              <a:spcAft>
                <a:spcPts val="300"/>
              </a:spcAft>
            </a:pPr>
            <a:r>
              <a:rPr lang="en-US" sz="32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Exodus</a:t>
            </a:r>
          </a:p>
          <a:p>
            <a:pPr>
              <a:spcAft>
                <a:spcPts val="300"/>
              </a:spcAft>
            </a:pPr>
            <a:r>
              <a:rPr lang="en-US" sz="32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Leviticus</a:t>
            </a:r>
          </a:p>
          <a:p>
            <a:pPr>
              <a:spcAft>
                <a:spcPts val="300"/>
              </a:spcAft>
            </a:pPr>
            <a:r>
              <a:rPr lang="en-US" sz="32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Numbers</a:t>
            </a:r>
          </a:p>
          <a:p>
            <a:pPr>
              <a:spcAft>
                <a:spcPts val="300"/>
              </a:spcAft>
            </a:pPr>
            <a:r>
              <a:rPr lang="en-US" sz="32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Deuteronomy</a:t>
            </a:r>
          </a:p>
        </p:txBody>
      </p:sp>
    </p:spTree>
    <p:extLst>
      <p:ext uri="{BB962C8B-B14F-4D97-AF65-F5344CB8AC3E}">
        <p14:creationId xmlns:p14="http://schemas.microsoft.com/office/powerpoint/2010/main" val="238267387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CC65B4-2C05-3545-A164-2E3400DE77EB}"/>
              </a:ext>
            </a:extLst>
          </p:cNvPr>
          <p:cNvSpPr txBox="1"/>
          <p:nvPr/>
        </p:nvSpPr>
        <p:spPr>
          <a:xfrm>
            <a:off x="381000" y="1298497"/>
            <a:ext cx="388620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b="1" u="sng" dirty="0">
                <a:ln w="285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History</a:t>
            </a:r>
          </a:p>
          <a:p>
            <a:pPr>
              <a:spcAft>
                <a:spcPts val="300"/>
              </a:spcAft>
            </a:pPr>
            <a:r>
              <a:rPr lang="en-US" sz="32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Joshua</a:t>
            </a:r>
          </a:p>
          <a:p>
            <a:pPr>
              <a:spcAft>
                <a:spcPts val="300"/>
              </a:spcAft>
            </a:pPr>
            <a:r>
              <a:rPr lang="en-US" sz="32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Judges</a:t>
            </a:r>
          </a:p>
          <a:p>
            <a:pPr>
              <a:spcAft>
                <a:spcPts val="300"/>
              </a:spcAft>
            </a:pPr>
            <a:r>
              <a:rPr lang="en-US" sz="32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Ruth</a:t>
            </a:r>
          </a:p>
          <a:p>
            <a:pPr>
              <a:spcAft>
                <a:spcPts val="300"/>
              </a:spcAft>
            </a:pPr>
            <a:r>
              <a:rPr lang="en-US" sz="32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 Samuel</a:t>
            </a:r>
          </a:p>
          <a:p>
            <a:pPr>
              <a:spcAft>
                <a:spcPts val="300"/>
              </a:spcAft>
            </a:pPr>
            <a:r>
              <a:rPr lang="en-US" sz="32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 Samuel</a:t>
            </a:r>
          </a:p>
          <a:p>
            <a:pPr>
              <a:spcAft>
                <a:spcPts val="300"/>
              </a:spcAft>
            </a:pPr>
            <a:r>
              <a:rPr lang="en-US" sz="32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 Kings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C833CE-03B9-D447-A54C-F7E644DEEEAC}"/>
              </a:ext>
            </a:extLst>
          </p:cNvPr>
          <p:cNvSpPr txBox="1"/>
          <p:nvPr/>
        </p:nvSpPr>
        <p:spPr>
          <a:xfrm>
            <a:off x="4572000" y="1706301"/>
            <a:ext cx="4572000" cy="3239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32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 Kings</a:t>
            </a:r>
          </a:p>
          <a:p>
            <a:pPr>
              <a:spcAft>
                <a:spcPts val="300"/>
              </a:spcAft>
            </a:pPr>
            <a:r>
              <a:rPr lang="en-US" sz="32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 Chronicles</a:t>
            </a:r>
          </a:p>
          <a:p>
            <a:pPr>
              <a:spcAft>
                <a:spcPts val="300"/>
              </a:spcAft>
            </a:pPr>
            <a:r>
              <a:rPr lang="en-US" sz="32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 Chronicles</a:t>
            </a:r>
          </a:p>
          <a:p>
            <a:pPr>
              <a:spcAft>
                <a:spcPts val="300"/>
              </a:spcAft>
            </a:pPr>
            <a:r>
              <a:rPr lang="en-US" sz="32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Ezra</a:t>
            </a:r>
          </a:p>
          <a:p>
            <a:pPr>
              <a:spcAft>
                <a:spcPts val="300"/>
              </a:spcAft>
            </a:pPr>
            <a:r>
              <a:rPr lang="en-US" sz="32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Nehemiah</a:t>
            </a:r>
          </a:p>
          <a:p>
            <a:pPr>
              <a:spcAft>
                <a:spcPts val="300"/>
              </a:spcAft>
            </a:pPr>
            <a:r>
              <a:rPr lang="en-US" sz="32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Esther</a:t>
            </a:r>
          </a:p>
        </p:txBody>
      </p:sp>
    </p:spTree>
    <p:extLst>
      <p:ext uri="{BB962C8B-B14F-4D97-AF65-F5344CB8AC3E}">
        <p14:creationId xmlns:p14="http://schemas.microsoft.com/office/powerpoint/2010/main" val="212607160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CC65B4-2C05-3545-A164-2E3400DE77EB}"/>
              </a:ext>
            </a:extLst>
          </p:cNvPr>
          <p:cNvSpPr txBox="1"/>
          <p:nvPr/>
        </p:nvSpPr>
        <p:spPr>
          <a:xfrm>
            <a:off x="381000" y="1298497"/>
            <a:ext cx="8915400" cy="3116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b="1" u="sng" dirty="0">
                <a:ln w="285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Poetry</a:t>
            </a:r>
          </a:p>
          <a:p>
            <a:pPr>
              <a:spcAft>
                <a:spcPts val="300"/>
              </a:spcAft>
            </a:pPr>
            <a:r>
              <a:rPr lang="en-US" sz="32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Job</a:t>
            </a:r>
          </a:p>
          <a:p>
            <a:pPr>
              <a:spcAft>
                <a:spcPts val="300"/>
              </a:spcAft>
            </a:pPr>
            <a:r>
              <a:rPr lang="en-US" sz="32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Psalms</a:t>
            </a:r>
          </a:p>
          <a:p>
            <a:pPr>
              <a:spcAft>
                <a:spcPts val="300"/>
              </a:spcAft>
            </a:pPr>
            <a:r>
              <a:rPr lang="en-US" sz="32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Proverbs</a:t>
            </a:r>
          </a:p>
          <a:p>
            <a:pPr>
              <a:spcAft>
                <a:spcPts val="300"/>
              </a:spcAft>
            </a:pPr>
            <a:r>
              <a:rPr lang="en-US" sz="32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Ecclesiastes</a:t>
            </a:r>
          </a:p>
          <a:p>
            <a:pPr>
              <a:spcAft>
                <a:spcPts val="300"/>
              </a:spcAft>
            </a:pPr>
            <a:r>
              <a:rPr lang="en-US" sz="32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Song of Solomon</a:t>
            </a:r>
          </a:p>
        </p:txBody>
      </p:sp>
    </p:spTree>
    <p:extLst>
      <p:ext uri="{BB962C8B-B14F-4D97-AF65-F5344CB8AC3E}">
        <p14:creationId xmlns:p14="http://schemas.microsoft.com/office/powerpoint/2010/main" val="264527853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CC65B4-2C05-3545-A164-2E3400DE77EB}"/>
              </a:ext>
            </a:extLst>
          </p:cNvPr>
          <p:cNvSpPr txBox="1"/>
          <p:nvPr/>
        </p:nvSpPr>
        <p:spPr>
          <a:xfrm>
            <a:off x="381000" y="1298497"/>
            <a:ext cx="8915400" cy="3116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b="1" u="sng" dirty="0">
                <a:ln w="285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Major Prophets</a:t>
            </a:r>
          </a:p>
          <a:p>
            <a:pPr>
              <a:spcAft>
                <a:spcPts val="300"/>
              </a:spcAft>
            </a:pPr>
            <a:r>
              <a:rPr lang="en-US" sz="32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Isaiah</a:t>
            </a:r>
          </a:p>
          <a:p>
            <a:pPr>
              <a:spcAft>
                <a:spcPts val="300"/>
              </a:spcAft>
            </a:pPr>
            <a:r>
              <a:rPr lang="en-US" sz="32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Jeremiah</a:t>
            </a:r>
          </a:p>
          <a:p>
            <a:pPr>
              <a:spcAft>
                <a:spcPts val="300"/>
              </a:spcAft>
            </a:pPr>
            <a:r>
              <a:rPr lang="en-US" sz="32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Lamentations</a:t>
            </a:r>
          </a:p>
          <a:p>
            <a:pPr>
              <a:spcAft>
                <a:spcPts val="300"/>
              </a:spcAft>
            </a:pPr>
            <a:r>
              <a:rPr lang="en-US" sz="32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Ezekiel</a:t>
            </a:r>
          </a:p>
          <a:p>
            <a:pPr>
              <a:spcAft>
                <a:spcPts val="300"/>
              </a:spcAft>
            </a:pPr>
            <a:r>
              <a:rPr lang="en-US" sz="32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Daniel</a:t>
            </a:r>
          </a:p>
        </p:txBody>
      </p:sp>
    </p:spTree>
    <p:extLst>
      <p:ext uri="{BB962C8B-B14F-4D97-AF65-F5344CB8AC3E}">
        <p14:creationId xmlns:p14="http://schemas.microsoft.com/office/powerpoint/2010/main" val="272004931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CC65B4-2C05-3545-A164-2E3400DE77EB}"/>
              </a:ext>
            </a:extLst>
          </p:cNvPr>
          <p:cNvSpPr txBox="1"/>
          <p:nvPr/>
        </p:nvSpPr>
        <p:spPr>
          <a:xfrm>
            <a:off x="381000" y="1298497"/>
            <a:ext cx="388620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b="1" u="sng" dirty="0">
                <a:ln w="285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Minor Prophets</a:t>
            </a:r>
          </a:p>
          <a:p>
            <a:pPr>
              <a:spcAft>
                <a:spcPts val="300"/>
              </a:spcAft>
            </a:pPr>
            <a:r>
              <a:rPr lang="en-US" sz="32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Hosea</a:t>
            </a:r>
          </a:p>
          <a:p>
            <a:pPr>
              <a:spcAft>
                <a:spcPts val="300"/>
              </a:spcAft>
            </a:pPr>
            <a:r>
              <a:rPr lang="en-US" sz="32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Joel</a:t>
            </a:r>
          </a:p>
          <a:p>
            <a:pPr>
              <a:spcAft>
                <a:spcPts val="300"/>
              </a:spcAft>
            </a:pPr>
            <a:r>
              <a:rPr lang="en-US" sz="32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Amos</a:t>
            </a:r>
          </a:p>
          <a:p>
            <a:pPr>
              <a:spcAft>
                <a:spcPts val="300"/>
              </a:spcAft>
            </a:pPr>
            <a:r>
              <a:rPr lang="en-US" sz="32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Obadiah</a:t>
            </a:r>
          </a:p>
          <a:p>
            <a:pPr>
              <a:spcAft>
                <a:spcPts val="300"/>
              </a:spcAft>
            </a:pPr>
            <a:r>
              <a:rPr lang="en-US" sz="32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Jonah</a:t>
            </a:r>
          </a:p>
          <a:p>
            <a:pPr>
              <a:spcAft>
                <a:spcPts val="300"/>
              </a:spcAft>
            </a:pPr>
            <a:r>
              <a:rPr lang="en-US" sz="32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Micah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C833CE-03B9-D447-A54C-F7E644DEEEAC}"/>
              </a:ext>
            </a:extLst>
          </p:cNvPr>
          <p:cNvSpPr txBox="1"/>
          <p:nvPr/>
        </p:nvSpPr>
        <p:spPr>
          <a:xfrm>
            <a:off x="4572000" y="1706301"/>
            <a:ext cx="4572000" cy="3239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32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Nahum</a:t>
            </a:r>
          </a:p>
          <a:p>
            <a:pPr>
              <a:spcAft>
                <a:spcPts val="300"/>
              </a:spcAft>
            </a:pPr>
            <a:r>
              <a:rPr lang="en-US" sz="32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Habakkuk</a:t>
            </a:r>
          </a:p>
          <a:p>
            <a:pPr>
              <a:spcAft>
                <a:spcPts val="300"/>
              </a:spcAft>
            </a:pPr>
            <a:r>
              <a:rPr lang="en-US" sz="32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Zephaniah</a:t>
            </a:r>
          </a:p>
          <a:p>
            <a:pPr>
              <a:spcAft>
                <a:spcPts val="300"/>
              </a:spcAft>
            </a:pPr>
            <a:r>
              <a:rPr lang="en-US" sz="32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Haggai</a:t>
            </a:r>
          </a:p>
          <a:p>
            <a:pPr>
              <a:spcAft>
                <a:spcPts val="300"/>
              </a:spcAft>
            </a:pPr>
            <a:r>
              <a:rPr lang="en-US" sz="32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Zechariah</a:t>
            </a:r>
          </a:p>
          <a:p>
            <a:pPr>
              <a:spcAft>
                <a:spcPts val="300"/>
              </a:spcAft>
            </a:pPr>
            <a:r>
              <a:rPr lang="en-US" sz="3200" b="1" dirty="0">
                <a:ln w="41275" cap="rnd" cmpd="sng">
                  <a:noFill/>
                </a:ln>
                <a:solidFill>
                  <a:srgbClr val="481E6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Malachi</a:t>
            </a:r>
          </a:p>
        </p:txBody>
      </p:sp>
    </p:spTree>
    <p:extLst>
      <p:ext uri="{BB962C8B-B14F-4D97-AF65-F5344CB8AC3E}">
        <p14:creationId xmlns:p14="http://schemas.microsoft.com/office/powerpoint/2010/main" val="102926096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54</Words>
  <Application>Microsoft Office PowerPoint</Application>
  <PresentationFormat>On-screen Show (16:9)</PresentationFormat>
  <Paragraphs>44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Arial Black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Tom Bates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Bates</dc:creator>
  <cp:lastModifiedBy>Zoe York</cp:lastModifiedBy>
  <cp:revision>15</cp:revision>
  <dcterms:created xsi:type="dcterms:W3CDTF">2013-10-01T14:07:32Z</dcterms:created>
  <dcterms:modified xsi:type="dcterms:W3CDTF">2022-03-25T15:00:44Z</dcterms:modified>
</cp:coreProperties>
</file>