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65" r:id="rId2"/>
    <p:sldId id="266" r:id="rId3"/>
    <p:sldId id="267" r:id="rId4"/>
    <p:sldId id="268" r:id="rId5"/>
    <p:sldId id="269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anose="020B0300000000000000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38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724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tone building&#10;&#10;Description automatically generated">
            <a:extLst>
              <a:ext uri="{FF2B5EF4-FFF2-40B4-BE49-F238E27FC236}">
                <a16:creationId xmlns:a16="http://schemas.microsoft.com/office/drawing/2014/main" id="{D717838B-FB38-9447-A35D-D40BE6A0B0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52400" y="-114300"/>
            <a:ext cx="9448800" cy="7086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69E3D-835D-D944-8414-E6B2244D5EFB}"/>
              </a:ext>
            </a:extLst>
          </p:cNvPr>
          <p:cNvSpPr txBox="1"/>
          <p:nvPr userDrawn="1"/>
        </p:nvSpPr>
        <p:spPr>
          <a:xfrm>
            <a:off x="0" y="6096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7000" b="1" dirty="0">
                <a:ln w="41275" cap="rnd" cmpd="sng">
                  <a:solidFill>
                    <a:schemeClr val="accent4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65000"/>
                    </a:prstClr>
                  </a:outerShdw>
                </a:effectLst>
                <a:latin typeface="Arial Black" panose="020B0604020202020204" pitchFamily="34" charset="0"/>
                <a:cs typeface="Arial Black" panose="020B0604020202020204" pitchFamily="34" charset="0"/>
              </a:rPr>
              <a:t>NEW TESTAMENT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0"/>
          <a:cs typeface="ヒラギノ角ゴ Pro W3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Gospels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Matthew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Mark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Luke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John</a:t>
            </a:r>
          </a:p>
        </p:txBody>
      </p:sp>
    </p:spTree>
    <p:extLst>
      <p:ext uri="{BB962C8B-B14F-4D97-AF65-F5344CB8AC3E}">
        <p14:creationId xmlns:p14="http://schemas.microsoft.com/office/powerpoint/2010/main" val="16048643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History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Acts</a:t>
            </a:r>
          </a:p>
        </p:txBody>
      </p:sp>
    </p:spTree>
    <p:extLst>
      <p:ext uri="{BB962C8B-B14F-4D97-AF65-F5344CB8AC3E}">
        <p14:creationId xmlns:p14="http://schemas.microsoft.com/office/powerpoint/2010/main" val="1653891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4701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Paul’s Letters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Romans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Corinthians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Corinthians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Galatians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Ephesians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Philippians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Colossians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52050"/>
            <a:ext cx="4572000" cy="3608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Thessalonians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Timothy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Timothy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Titus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Philemon</a:t>
            </a:r>
          </a:p>
        </p:txBody>
      </p:sp>
    </p:spTree>
    <p:extLst>
      <p:ext uri="{BB962C8B-B14F-4D97-AF65-F5344CB8AC3E}">
        <p14:creationId xmlns:p14="http://schemas.microsoft.com/office/powerpoint/2010/main" val="381751658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General Letters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Hebrews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James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Peter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Peter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C833CE-03B9-D447-A54C-F7E644DEEEAC}"/>
              </a:ext>
            </a:extLst>
          </p:cNvPr>
          <p:cNvSpPr txBox="1"/>
          <p:nvPr/>
        </p:nvSpPr>
        <p:spPr>
          <a:xfrm>
            <a:off x="4572000" y="2321273"/>
            <a:ext cx="4572000" cy="2423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1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3 John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Jude</a:t>
            </a:r>
          </a:p>
        </p:txBody>
      </p:sp>
    </p:spTree>
    <p:extLst>
      <p:ext uri="{BB962C8B-B14F-4D97-AF65-F5344CB8AC3E}">
        <p14:creationId xmlns:p14="http://schemas.microsoft.com/office/powerpoint/2010/main" val="128575341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CC65B4-2C05-3545-A164-2E3400DE77EB}"/>
              </a:ext>
            </a:extLst>
          </p:cNvPr>
          <p:cNvSpPr txBox="1"/>
          <p:nvPr/>
        </p:nvSpPr>
        <p:spPr>
          <a:xfrm>
            <a:off x="381000" y="1851913"/>
            <a:ext cx="3886200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2800" b="1" u="sng" dirty="0">
                <a:ln w="285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Prophecy</a:t>
            </a:r>
          </a:p>
          <a:p>
            <a:pPr>
              <a:spcAft>
                <a:spcPts val="300"/>
              </a:spcAft>
            </a:pPr>
            <a:r>
              <a:rPr lang="en-US" sz="3600" b="1" dirty="0">
                <a:ln w="41275" cap="rnd" cmpd="sng">
                  <a:noFill/>
                </a:ln>
                <a:solidFill>
                  <a:srgbClr val="C00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Revelation</a:t>
            </a:r>
          </a:p>
        </p:txBody>
      </p:sp>
    </p:spTree>
    <p:extLst>
      <p:ext uri="{BB962C8B-B14F-4D97-AF65-F5344CB8AC3E}">
        <p14:creationId xmlns:p14="http://schemas.microsoft.com/office/powerpoint/2010/main" val="238702550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ヒラギノ角ゴ Pro W3" charset="0"/>
            <a:cs typeface="ヒラギノ角ゴ Pro W3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45</Words>
  <Application>Microsoft Macintosh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Arial Black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Tom Bates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Bates</dc:creator>
  <cp:lastModifiedBy>Thomas Bates</cp:lastModifiedBy>
  <cp:revision>13</cp:revision>
  <dcterms:created xsi:type="dcterms:W3CDTF">2013-10-01T14:07:32Z</dcterms:created>
  <dcterms:modified xsi:type="dcterms:W3CDTF">2021-05-20T14:15:12Z</dcterms:modified>
</cp:coreProperties>
</file>