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0" r:id="rId2"/>
    <p:sldId id="271" r:id="rId3"/>
    <p:sldId id="267" r:id="rId4"/>
    <p:sldId id="272" r:id="rId5"/>
    <p:sldId id="273" r:id="rId6"/>
    <p:sldId id="263" r:id="rId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7838B-FB38-9447-A35D-D40BE6A0B0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52400" y="-85725"/>
            <a:ext cx="9448800" cy="531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69E3D-835D-D944-8414-E6B2244D5EFB}"/>
              </a:ext>
            </a:extLst>
          </p:cNvPr>
          <p:cNvSpPr txBox="1"/>
          <p:nvPr userDrawn="1"/>
        </p:nvSpPr>
        <p:spPr>
          <a:xfrm>
            <a:off x="0" y="28575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7000" b="1" dirty="0">
                <a:ln w="41275" cap="rnd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NEW TESTAMENT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Gospels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Matthew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Mark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Luke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5793278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History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39850850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Paul’s Letters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Romans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Corinthians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Corinthians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Galatians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Ephesians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Philippians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Colossians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1738045"/>
            <a:ext cx="4572000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Thessalonians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Thessalonians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Timothy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Timothy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Titus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Philemon</a:t>
            </a:r>
          </a:p>
        </p:txBody>
      </p:sp>
    </p:spTree>
    <p:extLst>
      <p:ext uri="{BB962C8B-B14F-4D97-AF65-F5344CB8AC3E}">
        <p14:creationId xmlns:p14="http://schemas.microsoft.com/office/powerpoint/2010/main" val="38175165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General Letters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Hebrews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James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Peter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Peter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1738045"/>
            <a:ext cx="4572000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John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John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 John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Jude</a:t>
            </a:r>
          </a:p>
        </p:txBody>
      </p:sp>
    </p:spTree>
    <p:extLst>
      <p:ext uri="{BB962C8B-B14F-4D97-AF65-F5344CB8AC3E}">
        <p14:creationId xmlns:p14="http://schemas.microsoft.com/office/powerpoint/2010/main" val="3082296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Prophecy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9257122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45</Words>
  <Application>Microsoft Macintosh PowerPoint</Application>
  <PresentationFormat>On-screen Show (16:9)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14</cp:revision>
  <dcterms:created xsi:type="dcterms:W3CDTF">2013-10-01T14:07:32Z</dcterms:created>
  <dcterms:modified xsi:type="dcterms:W3CDTF">2021-05-20T14:15:04Z</dcterms:modified>
</cp:coreProperties>
</file>