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1" r:id="rId1"/>
  </p:sldMasterIdLst>
  <p:notesMasterIdLst>
    <p:notesMasterId r:id="rId4"/>
  </p:notesMasterIdLst>
  <p:handoutMasterIdLst>
    <p:handoutMasterId r:id="rId5"/>
  </p:handoutMasterIdLst>
  <p:sldIdLst>
    <p:sldId id="258" r:id="rId2"/>
    <p:sldId id="26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250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CEB1356-78B6-E740-AAD5-5A6185EFB7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D306E00-86EB-1243-8C3C-870AFEEF5E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9B0403FD-252B-9342-A145-81F97D6B5DB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F41EE77E-6935-3347-B005-2F01D42A2FD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F6F3898-75B1-8F49-A7F9-2AE5D02D7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9DCBB86-4C35-E94B-A523-87CB399103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7A437E8-A39C-6D4D-99B8-690AC28C56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F2240FF3-4A71-7A44-A43C-571F602EEFF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98F49262-0B02-3C4C-9824-8BDDD72221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A7A8F227-B59A-3E46-BF0A-ABE8915D3A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C0966B46-DA6A-2B4E-9664-38316FAC1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57FD0CA-CB8C-0844-908B-6A6D6CE876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1DB839-B1A1-DD4A-A9DD-6EE2E9A71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88EE775-5225-2742-945E-0753ECEE5C7C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8BC88241-9E1A-C64E-85FD-F8BE45875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D58EBBF0-4DA1-0A4B-BC0B-CB5E7F0C9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E023BB5-A3CA-7D40-92D9-078EE2F067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D56A37B-42E2-7845-811C-5DFB475BDB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ABFCFF0-ED0F-C047-B539-B0B7558229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6"/>
            <a:ext cx="7772400" cy="1736725"/>
          </a:xfrm>
          <a:prstGeom prst="rect">
            <a:avLst/>
          </a:prstGeo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9F26C-AA0A-254C-AD02-EFF4D68C9DD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AC5B1-945E-274A-B609-F10AA623E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B014-79A7-A040-AAB8-B09D82236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08B59A-E183-1C42-B53D-24EEB127D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33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5B8C05-96C8-C343-B025-5D0B98FBD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EF0AE4E-FC5C-8744-9AE6-268D9A20F2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2CEC831-F058-3448-96E6-12F36B318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9F7D15-0654-E640-9805-5C806CC8A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0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8213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F6A6575-54B7-1A44-946D-F670964B0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9B71CAD-0DF3-784C-A28F-EEDA2179C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251404E-57AA-0749-B542-800214BB8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80DA2B-F98A-C545-86FB-2BEF00D57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2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7"/>
            <a:ext cx="8229600" cy="582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21B93BE-7D9E-7E40-A565-E1558935A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19F050C-42A2-C541-AB72-54FFEC75B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9F87700-6463-4A4E-8738-D75AD9657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DF613F-7002-BD48-A97B-7486BCB25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7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A7D74D8-BE6D-8F42-A896-8FE328A8B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CC40D16-6C77-8643-A415-DB4FEA8CAD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A7D900F-DFB8-0841-8EAC-F5CB708D2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F499CC-0ED1-7E42-BF3C-B79901238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2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45BEEE7-2034-1B4E-84A6-1C96A8806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3528FA3-0E0E-F04D-A884-39806C36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AB9C27D-F860-BD42-A273-B71551571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D40F7A-5CAD-FE4F-BD22-58807A629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86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3A621CA-5E9C-9449-BF7B-FDB655210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0062520-7687-534D-AE02-9AE9C7CF6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8ACD1B7-960F-4B45-AECD-139CA02D2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768DC7-6CF5-784E-AFC3-80CE77620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28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8D05A0-35C9-5842-B0AB-ADB0BCE8F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06C3E23-35AB-C64B-801D-01F87C485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BA93073-9186-E041-AC38-82DB67D1D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835845-DE62-B247-B940-CF94283A7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44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1947204-4BF2-9F41-937C-2D61A0A14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9B5995-D74F-DD40-8721-8C7BC7A6B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D212EEC-5C6E-B540-A257-98DEC6092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5A6A1E-9A34-C54D-9135-C256C2977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3924EF9-3E49-3B47-97DA-C664A7152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BEB986F-983C-1446-B40E-86598F7126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45CC970-C19A-A84D-8431-766417630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9FE6CD-03AB-D444-BDCE-ACE8CAD37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34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13AD3B-1709-034A-B451-486DAA797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A886B22-8AFA-C74E-8B27-7EE5E6F9A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2A90A0F-BCA5-E740-9AED-FE4FB18F2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83EBD8-D40D-C641-B4AB-F011BFA33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70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F62E0C2-EA27-DC4E-9737-5AB1724B0B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DE3A426-B7A6-4140-88B0-814E67721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C97130D-0A11-0D43-BFDD-9844B84F3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EADBF3-91F3-FC4D-9297-8F20972DA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01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>
            <a:extLst>
              <a:ext uri="{FF2B5EF4-FFF2-40B4-BE49-F238E27FC236}">
                <a16:creationId xmlns:a16="http://schemas.microsoft.com/office/drawing/2014/main" id="{F19E6F5B-08A5-364F-B4EB-7110754B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348</TotalTime>
  <Words>1</Words>
  <Application>Microsoft Macintosh PowerPoint</Application>
  <PresentationFormat>On-screen Show (4:3)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Tahoma</vt:lpstr>
      <vt:lpstr>Wingdings</vt:lpstr>
      <vt:lpstr>Slit</vt:lpstr>
      <vt:lpstr>PowerPoint Presentation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50</cp:revision>
  <dcterms:created xsi:type="dcterms:W3CDTF">2005-12-16T20:21:05Z</dcterms:created>
  <dcterms:modified xsi:type="dcterms:W3CDTF">2021-06-22T19:15:45Z</dcterms:modified>
</cp:coreProperties>
</file>