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8" r:id="rId2"/>
    <p:sldId id="266" r:id="rId3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ACD344D-C0A1-8D4F-9127-293C4174B4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A81A192-99AB-5E41-92DC-E5E9295713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4ED27BF3-1E3D-7F4E-A3D0-D7165B92DD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FD6F313A-A934-834B-B78A-BE5EB5245C4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7EA916A-0B74-134A-980D-AD674E506B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FDC6588-BB7F-814C-89BA-BEFB034E61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8A92347-C655-1E40-84AB-93F2065DDF1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242DB9A3-1602-D14E-87D8-2913F3ED48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9E71AB94-D678-3C43-99E6-55150528849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607399DA-CB21-EC42-828E-F613C69F2A8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EBE3A961-9F71-364C-A6DC-B89987F659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CA3CD77-4C97-F744-8C22-5EB89A2BC0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E434B59-AD77-3040-870A-FB3F41499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0F6B77E-5950-7643-96BF-8C622772A0AE}" type="slidenum">
              <a:rPr lang="en-US" altLang="en-US" sz="1200"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5842" name="Rectangle 1026">
            <a:extLst>
              <a:ext uri="{FF2B5EF4-FFF2-40B4-BE49-F238E27FC236}">
                <a16:creationId xmlns:a16="http://schemas.microsoft.com/office/drawing/2014/main" id="{5D1FD644-6CA1-F54C-94A1-274E5AF5E3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1027">
            <a:extLst>
              <a:ext uri="{FF2B5EF4-FFF2-40B4-BE49-F238E27FC236}">
                <a16:creationId xmlns:a16="http://schemas.microsoft.com/office/drawing/2014/main" id="{029B0504-9F4E-6D49-9F96-F24EE72E2B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7B585D0-8925-CC40-A4AA-B1E9620C596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4457700"/>
            <a:chOff x="0" y="0"/>
            <a:chExt cx="5328" cy="3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C64676C2-C313-5A43-9892-3211193C5C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>
                <a:latin typeface="Tahoma" charset="0"/>
                <a:ea typeface="ＭＳ Ｐゴシック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A9BCDDB6-985A-514B-BEE9-9186EA7044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26357"/>
            <a:ext cx="7772400" cy="1302544"/>
          </a:xfrm>
          <a:prstGeom prst="rect">
            <a:avLst/>
          </a:prstGeo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45015D-1B40-B64E-A347-CE91259238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564E90-A3AB-CC41-8EAD-B97A842572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6DD7BF-AD36-7943-878D-0EC6E4809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1B3D2B-3BD7-CC41-AD34-992A6E3DA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18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7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3D293E6-4728-594B-80B2-630D34327A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ED7408F-AB2F-3345-AF24-0DF161986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C5EA3DB-F527-164E-98B7-56C6AE0CD7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B08EDA9-4703-4A41-99F3-5DFC90309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41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8"/>
            <a:ext cx="2057400" cy="43660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019800" cy="43660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1E84108-53FC-DA4D-9B69-50D828764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311A5B8-EE07-C44F-B9D6-2DF18092B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286D99A-922D-3543-B156-E4C904A3A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79CEF67-B115-FC42-9787-427B7E7C3F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1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8"/>
            <a:ext cx="8229600" cy="436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C88ACD7-5BA6-1046-BA71-0B991590C0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F3FBBB8-6E06-1649-9AF7-E5A3E0CC16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27D1C92-D135-9A41-BE2A-A6EC49CA4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E2DC240-F229-6546-AEAF-BF41AFFB28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01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71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F75606F-BFA0-E643-A8D3-4048AD26A7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7332041-7238-E741-BC00-14437EB840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89DB78D-3229-9F4A-A476-4504485E31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FF1B5A8-04BA-AD49-B663-46C96412AA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50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C7260F0-6041-E342-8D5D-1E50A73D55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718B6A0-B476-4D4C-9A5C-2D7DB5219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A9A5A9A-C24D-3241-8D25-37597EC567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1F71AFE-C8D6-A546-98D7-3A905AAD9A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13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71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71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2C756DD-B2AC-4743-850C-A46181125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F7A9564-82F8-9F4A-A197-B25E3E6F9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D2DE8B6-0A7A-FE4A-8E49-C3AACE407D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590ADD7-020F-0A49-8B92-893D0F5600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78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7BC432A-222A-8248-95DD-E7A7554C3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7FE3A535-558C-4649-BB69-11A9C39DF5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7CE717D-C295-E446-AA11-3F339BF0B2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1AAC7A3-22DC-C645-8DD9-85BBBF4010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07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45AC9BF-30C3-E541-AC77-FAF2287392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954E6BB-6FF3-F140-BFB6-CB26A8561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2E52EAB-0CE0-5B41-945A-F4DB86DF35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67BCF66-48AB-E54E-8678-2ADB3945CD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77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AB6DC673-10DD-3D4C-812B-24B7E6B2A2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5186E0EF-0937-0F4E-830A-F0CEA146A9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5EAF512-D8DA-8247-87DD-43C91415F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8208FF2-92B4-4A46-B540-ADDD92B41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72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1CE8488-044D-6A43-861E-10D359C44D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96FDBE0-845C-B540-9DC9-BE9A0A198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44AEE792-E398-DF4F-B537-FA34433DF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5C205D9-8A64-7A45-A6BF-185142CE38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71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3B59B04-6807-EC47-85EE-EB05ADEFB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D8E8ECD-CB7C-0844-9069-7B3735228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A5B19DF-763E-3A4A-8DD1-B61BD05ECB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EB342F0-1F46-9247-8A1B-5B753CC248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4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4382" r:id="rId1"/>
    <p:sldLayoutId id="2147484383" r:id="rId2"/>
    <p:sldLayoutId id="2147484384" r:id="rId3"/>
    <p:sldLayoutId id="2147484385" r:id="rId4"/>
    <p:sldLayoutId id="2147484386" r:id="rId5"/>
    <p:sldLayoutId id="2147484387" r:id="rId6"/>
    <p:sldLayoutId id="2147484388" r:id="rId7"/>
    <p:sldLayoutId id="2147484389" r:id="rId8"/>
    <p:sldLayoutId id="2147484390" r:id="rId9"/>
    <p:sldLayoutId id="2147484391" r:id="rId10"/>
    <p:sldLayoutId id="2147484392" r:id="rId11"/>
    <p:sldLayoutId id="21474843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7">
            <a:extLst>
              <a:ext uri="{FF2B5EF4-FFF2-40B4-BE49-F238E27FC236}">
                <a16:creationId xmlns:a16="http://schemas.microsoft.com/office/drawing/2014/main" id="{1272C53B-75D6-DB47-A7F8-6DAD5744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89006"/>
            <a:ext cx="9448800" cy="532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349</TotalTime>
  <Words>1</Words>
  <Application>Microsoft Macintosh PowerPoint</Application>
  <PresentationFormat>On-screen Show (16:9)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Tahoma</vt:lpstr>
      <vt:lpstr>Wingdings</vt:lpstr>
      <vt:lpstr>Slit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Turned Around</dc:title>
  <dc:creator>Yolanda Derstine</dc:creator>
  <cp:lastModifiedBy>Thomas Bates</cp:lastModifiedBy>
  <cp:revision>53</cp:revision>
  <dcterms:created xsi:type="dcterms:W3CDTF">2005-12-16T20:21:05Z</dcterms:created>
  <dcterms:modified xsi:type="dcterms:W3CDTF">2021-06-22T19:15:29Z</dcterms:modified>
</cp:coreProperties>
</file>