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94"/>
  </p:normalViewPr>
  <p:slideViewPr>
    <p:cSldViewPr>
      <p:cViewPr>
        <p:scale>
          <a:sx n="100" d="100"/>
          <a:sy n="100" d="100"/>
        </p:scale>
        <p:origin x="2504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892266D-7C77-254A-B68A-B51B1805383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36B945C-017B-2449-9032-AD027345D0B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D9DF2C5C-1462-6B47-BBC8-84A37B12BDD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3F40DD52-8422-6E42-887D-BEEC1990992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2DEB6BFF-A395-6143-8B5A-5A5EDEBCC8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2F14303-A861-B848-879A-A5E6FFCA7E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66BEC29-A899-8D4A-9270-A45BA0247D6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61FD2F57-49D9-9645-A114-56501D06CD9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ABA08CAE-5183-8B42-85D0-BA2A046F778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38A35551-C980-A049-9DE5-15F2D4668F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00F80F87-6148-624B-AEF1-BABD8EEC3E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AAC05C22-7F19-9844-AB5F-A96B5A2889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4B575FF-A322-FE41-BFE4-5092C88937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D7AC3C5-CDA9-AE45-84AA-9FA8FED058DB}" type="slidenum">
              <a:rPr lang="en-US" altLang="en-US" sz="1200">
                <a:latin typeface="Arial" panose="020B0604020202020204" pitchFamily="34" charset="0"/>
              </a:rPr>
              <a:pPr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5842" name="Rectangle 1026">
            <a:extLst>
              <a:ext uri="{FF2B5EF4-FFF2-40B4-BE49-F238E27FC236}">
                <a16:creationId xmlns:a16="http://schemas.microsoft.com/office/drawing/2014/main" id="{2BB49B8E-8F06-FB4C-80D3-7F0889884A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1027">
            <a:extLst>
              <a:ext uri="{FF2B5EF4-FFF2-40B4-BE49-F238E27FC236}">
                <a16:creationId xmlns:a16="http://schemas.microsoft.com/office/drawing/2014/main" id="{0CDD6F59-E4C2-DB42-88FD-CC6442366E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5AA74AF-5D8D-7545-9DFB-1B5937479C1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3465AE78-F8A9-1A4E-BA31-6BC87AE75F2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A9EC8F02-CBE9-9C46-8FB3-6B55F0B5DCD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6"/>
            <a:ext cx="7772400" cy="1736725"/>
          </a:xfrm>
          <a:prstGeom prst="rect">
            <a:avLst/>
          </a:prstGeo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41326B-92ED-EE4E-81DE-A9ADFA7AFE1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68B281-5EB7-114D-BB21-6C2EDDFF32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E5D497-E66F-904D-9B90-18CD6A6E52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2BD764C-CA15-CA45-B51B-91F042D689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92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C95E48E-2C14-1A43-AE16-168C140D08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A4C1853-2B5D-E442-934D-6F0BAF9F98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3FB2A12-E27B-E04B-9EEF-1D14FF6A93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CA003CD-F1AE-0647-A75F-CFEC3E748D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88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7"/>
            <a:ext cx="2057400" cy="58213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19800" cy="5821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0DE8897-8D18-7C4E-A989-9388097D04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C9AB0C4-5F7E-7F42-A071-AA54A40E4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7F3A95F-D508-D949-BF1D-E030299026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D36E205-8D6D-CE42-A61C-18DCA00A96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295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7"/>
            <a:ext cx="8229600" cy="5821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FE12628D-86C9-3A44-A52F-31623A8EF1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8F4BE4B-0AB0-CC49-ADEC-D4C52703B3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BC31C6C-D554-ED47-8B1A-272E82BA9A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708AF5E-1E9A-6942-8DB0-D1DB3F370F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57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3C127B3-76B6-8344-A6BE-84BDBC16A6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32845F8-E14B-EE4A-A5C9-281A495A93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A0D49C3-B3E5-614F-8FAF-72DB4CEF45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44BE5AD-B368-AE41-94AC-3FC6602F40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79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4C504D1-1D00-9D42-A7E8-72F0C54578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5C65C0D-8796-9241-9701-F84BC90B88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F1611DF-316C-7040-A9EA-BD42A6B831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268D91-CAF0-8E40-A78A-A88AE284CB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78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80F6958-C57B-B241-B3B4-92064EE389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0379F15-C325-5B49-A13F-FB1586C72F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72164AC-0F35-A243-B8B1-60AAC609F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0DB75BC-F47C-734A-8146-07642727AE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01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C2E4C51-A0F2-F545-BEF7-4C04217EC4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62BACA6-D88C-2940-AE38-8AE45BA2FE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D1057DBF-AB08-9F44-8432-86D3C9950E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2B97E8F-E27D-864E-B505-8D4F22682A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3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A0E362B7-94D0-DC49-9EC0-ABF48CD0B4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1EC2C8B-032F-DE40-A0D0-315E8178B3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3C52288-3927-DB4B-8022-7BD3A6A4CC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2EB2E86-3D92-1D45-B1BA-22AE74F0B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15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4E566C16-D1A0-0E4F-A498-9FD0776122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94315B74-E52B-D741-B6E1-5DCE3DFB27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8955674-6978-6244-89B9-138A30764E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9CCCCEB-84BA-0E49-AD23-03FD183269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33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F16DD38-1F1C-4140-AF51-2667FD4B7C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52C50BF-9122-6B40-B670-F681720391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AB0E1306-40F0-904A-AE1B-8090EA7B35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123A3BE-A5AB-F44F-B92A-6387A751C3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52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985807E-CBA7-3E4E-ABA0-E1467A5007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E37230E-F7BE-2E46-8805-99DDD3F9A4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EB9BFEC-73A3-514B-B6D7-85B5DE4F8A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DC57322-ECD9-DB44-92D2-A8CA9DF680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5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4382" r:id="rId1"/>
    <p:sldLayoutId id="2147484383" r:id="rId2"/>
    <p:sldLayoutId id="2147484384" r:id="rId3"/>
    <p:sldLayoutId id="2147484385" r:id="rId4"/>
    <p:sldLayoutId id="2147484386" r:id="rId5"/>
    <p:sldLayoutId id="2147484387" r:id="rId6"/>
    <p:sldLayoutId id="2147484388" r:id="rId7"/>
    <p:sldLayoutId id="2147484389" r:id="rId8"/>
    <p:sldLayoutId id="2147484390" r:id="rId9"/>
    <p:sldLayoutId id="2147484391" r:id="rId10"/>
    <p:sldLayoutId id="2147484392" r:id="rId11"/>
    <p:sldLayoutId id="21474843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7">
            <a:extLst>
              <a:ext uri="{FF2B5EF4-FFF2-40B4-BE49-F238E27FC236}">
                <a16:creationId xmlns:a16="http://schemas.microsoft.com/office/drawing/2014/main" id="{D836F8E6-8EE6-E348-8F2D-2CCD10FEC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14300"/>
            <a:ext cx="9448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348</TotalTime>
  <Words>1</Words>
  <Application>Microsoft Office PowerPoint</Application>
  <PresentationFormat>On-screen Show (4:3)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Tahoma</vt:lpstr>
      <vt:lpstr>Wingdings</vt:lpstr>
      <vt:lpstr>Slit</vt:lpstr>
      <vt:lpstr>PowerPoint Presentation</vt:lpstr>
    </vt:vector>
  </TitlesOfParts>
  <Company>cef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Turned Around</dc:title>
  <dc:creator>Yolanda Derstine</dc:creator>
  <cp:lastModifiedBy>Thomas Bates</cp:lastModifiedBy>
  <cp:revision>52</cp:revision>
  <dcterms:created xsi:type="dcterms:W3CDTF">2005-12-16T20:21:05Z</dcterms:created>
  <dcterms:modified xsi:type="dcterms:W3CDTF">2022-03-08T22:09:53Z</dcterms:modified>
</cp:coreProperties>
</file>