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2504" y="1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D4DE0A9-20C9-FD43-8913-1B296B20C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F8E1CBB-AC7C-7B41-B267-269040551C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4450A956-93C1-8A45-94F4-6F3A8640010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7AAF472-667C-9A41-886D-3DDD990E466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C299908-5B8A-8F41-96D3-50CA326BD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AF3F428-F1B1-294A-B975-1D1D9EC5A9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BA4DF6A-BACC-BA44-89C1-AAD3E8F26F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2FB88DC4-9F79-774C-8C67-83BBF4ADC8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C7FD6709-FB32-9B41-B52D-94E4AD92F45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E118EEC9-6917-2342-B9FE-32062032E6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C03BC11C-2360-9F49-8CFF-8DE64011E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A0CE249-CDA1-C246-A813-99E43533E0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444AD1-FFDE-D247-9FF4-EC069E426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45F054-5878-184E-96A4-1D70BBE49C5E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4DA523D7-94A6-CE4D-827C-FE82E2C59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6E0F382C-E9C8-2640-A50D-AD51CD704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CF67804-3876-2241-B4FD-4606109103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44577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A4CDF49-8376-794D-BC96-FA4A877B5C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F40FB2E-C6D0-4745-BA07-A5AC13AC28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26357"/>
            <a:ext cx="7772400" cy="1302544"/>
          </a:xfrm>
          <a:prstGeom prst="rect">
            <a:avLst/>
          </a:prstGeo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A09DF-FED8-5546-98FD-DC9047A6C13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EA511-007A-0745-8EFE-3E233ED67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7E6EA-5E39-1141-BEBD-BC3D2E006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A46331-2061-A246-9278-22EC9DF89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51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20A0AE1-D146-6243-82D9-0ADB8EA7B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F25A886-0749-BA49-AC22-956BE4433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34B29B3-8BE1-6046-B333-5731E0FA9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94887E-042B-B844-A960-E35C00CA7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87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10E8832-9158-C743-9E98-EBA1ACC90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E0B546C-71C3-2146-A769-7E40C9F7A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86D6203-43B2-C24E-9211-2F70A9C3C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376704-58AC-9C4F-84A8-0DA6E3854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7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36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CDFBC4D-35FD-C749-A375-88408A50F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5782D5B-61C3-A04C-8360-B0359C4CD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1CBF463-9B5B-3C41-BFB9-246FF5F40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9822C2-A6F7-B142-AB17-3F90E61EA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32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F54CA44-80E8-534F-A0DB-0D272112F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C5AA164-266A-7042-AEA2-EBE77E5B7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45C865A-D3DE-4E4A-8115-0180A18C0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1E3ADA-94E2-BD42-9FCA-D62ABAF93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75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843D5C4-BEC5-484E-A803-E406B7382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FD3B700-C0FC-F142-AE65-06D87DDAA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AB4CC2F-CE72-1B49-8CAC-132FB64E1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9758DD-0F69-2A4A-9747-3129F55B4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96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A31FE44-F7DC-9C47-8275-C0B9D7458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98150CA-52CB-CE43-B814-9CEE758D7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A735F3-F364-FD42-9DC2-A2DE8AFE4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931264-4E37-EC48-AA95-E2CDCE6A0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02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2F15B1-3042-FB43-A997-3242BCCA1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FCAF729-9562-D94D-9252-47A06E61F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4BF3DCF-7749-6040-9FD8-F3830429C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775AF7-DBE8-6742-8DCA-A3DAA28FF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51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7F0B90A-A56C-6B4D-A239-7FF0625EA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AB6EADE-DDF5-CE4E-A13B-58E21916A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E648485-DF57-3C43-9BA5-4E01BE390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E6EA20-A138-B445-B563-EC7524CA0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8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09CBE67-6775-5646-B38D-ED906028F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EE29149-F3FC-0342-B605-8C0303E69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219E382-CB97-7D4F-B26C-303A11220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B5D1FB-5F53-8C49-A694-CC646B979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3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9BF56E9-4DAD-0F41-8FBA-F8EC072B5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DDDFE1F-8510-BB4A-90D3-7B1CDF73D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EB25982-1699-9E43-A1EF-84F40B8D6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02FD1E-4E7F-944F-89B3-031168539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15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7FDDB44-F8E8-5F4D-B8D7-FDA333C11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5129995-541C-A548-9BD6-5D60D0625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EABFF22-9893-734F-9571-CDB8A77D0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581E2B-C56E-8947-9637-DCC45064A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45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>
            <a:extLst>
              <a:ext uri="{FF2B5EF4-FFF2-40B4-BE49-F238E27FC236}">
                <a16:creationId xmlns:a16="http://schemas.microsoft.com/office/drawing/2014/main" id="{6B82D12A-6B84-B842-8C94-94836E4A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393" y="-87312"/>
            <a:ext cx="9442787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348</TotalTime>
  <Words>1</Words>
  <Application>Microsoft Office PowerPoint</Application>
  <PresentationFormat>On-screen Show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Wingdings</vt:lpstr>
      <vt:lpstr>Slit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53</cp:revision>
  <dcterms:created xsi:type="dcterms:W3CDTF">2005-12-16T20:21:05Z</dcterms:created>
  <dcterms:modified xsi:type="dcterms:W3CDTF">2022-03-08T22:10:11Z</dcterms:modified>
</cp:coreProperties>
</file>