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67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47606" y="228600"/>
            <a:ext cx="564878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God has given us </a:t>
            </a:r>
          </a:p>
          <a:p>
            <a:pPr algn="ctr"/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a message in the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4618" y="2973050"/>
            <a:ext cx="803476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Every page is full of truth</a:t>
            </a:r>
          </a:p>
          <a:p>
            <a:pPr algn="ctr"/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for you and me.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84304" y="1828800"/>
            <a:ext cx="37753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B-I-B-L-E</a:t>
            </a:r>
          </a:p>
        </p:txBody>
      </p:sp>
    </p:spTree>
    <p:extLst>
      <p:ext uri="{BB962C8B-B14F-4D97-AF65-F5344CB8AC3E}">
        <p14:creationId xmlns:p14="http://schemas.microsoft.com/office/powerpoint/2010/main" val="927679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7693" y="282476"/>
            <a:ext cx="734861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He can save me </a:t>
            </a:r>
          </a:p>
          <a:p>
            <a:pPr algn="ctr"/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from my sin</a:t>
            </a:r>
          </a:p>
          <a:p>
            <a:pPr algn="ctr"/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and that’s why I sing!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67523" y="2886670"/>
            <a:ext cx="46089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His name is</a:t>
            </a:r>
          </a:p>
        </p:txBody>
      </p:sp>
      <p:sp>
        <p:nvSpPr>
          <p:cNvPr id="8" name="TextBox 7"/>
          <p:cNvSpPr txBox="1"/>
          <p:nvPr/>
        </p:nvSpPr>
        <p:spPr>
          <a:xfrm rot="20961259">
            <a:off x="1661588" y="4276643"/>
            <a:ext cx="582082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J-E-S-U-S</a:t>
            </a:r>
          </a:p>
        </p:txBody>
      </p:sp>
    </p:spTree>
    <p:extLst>
      <p:ext uri="{BB962C8B-B14F-4D97-AF65-F5344CB8AC3E}">
        <p14:creationId xmlns:p14="http://schemas.microsoft.com/office/powerpoint/2010/main" val="575707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2976" y="152400"/>
            <a:ext cx="7938071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6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He wants us to discover</a:t>
            </a:r>
          </a:p>
          <a:p>
            <a:pPr algn="ctr"/>
            <a:r>
              <a:rPr lang="en-US" sz="46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we can be His friend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984" y="1906250"/>
            <a:ext cx="8892050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6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We need the perfect Savior</a:t>
            </a:r>
          </a:p>
          <a:p>
            <a:pPr algn="ctr"/>
            <a:r>
              <a:rPr lang="en-US" sz="46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God promised to send</a:t>
            </a:r>
          </a:p>
        </p:txBody>
      </p:sp>
    </p:spTree>
    <p:extLst>
      <p:ext uri="{BB962C8B-B14F-4D97-AF65-F5344CB8AC3E}">
        <p14:creationId xmlns:p14="http://schemas.microsoft.com/office/powerpoint/2010/main" val="2688388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381000"/>
            <a:ext cx="10058400" cy="4400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en-US" sz="4400" b="1" spc="-15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It’s not a secret or a mystery </a:t>
            </a:r>
          </a:p>
          <a:p>
            <a:pPr>
              <a:lnSpc>
                <a:spcPts val="7000"/>
              </a:lnSpc>
            </a:pPr>
            <a:r>
              <a:rPr lang="en-US" sz="4400" b="1" spc="-15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God wants us to guess</a:t>
            </a:r>
          </a:p>
          <a:p>
            <a:pPr>
              <a:lnSpc>
                <a:spcPts val="7000"/>
              </a:lnSpc>
            </a:pPr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He wants us near.</a:t>
            </a:r>
          </a:p>
          <a:p>
            <a:pPr>
              <a:lnSpc>
                <a:spcPts val="7000"/>
              </a:lnSpc>
            </a:pPr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The answer’s clear. </a:t>
            </a:r>
          </a:p>
          <a:p>
            <a:pPr>
              <a:lnSpc>
                <a:spcPct val="112000"/>
              </a:lnSpc>
            </a:pPr>
            <a:endParaRPr lang="en-US" sz="4400" b="1" spc="-15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961259">
            <a:off x="450553" y="4267397"/>
            <a:ext cx="48013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J-E-S-U-S</a:t>
            </a:r>
          </a:p>
        </p:txBody>
      </p:sp>
      <p:sp>
        <p:nvSpPr>
          <p:cNvPr id="7" name="TextBox 6"/>
          <p:cNvSpPr txBox="1"/>
          <p:nvPr/>
        </p:nvSpPr>
        <p:spPr>
          <a:xfrm rot="20961259">
            <a:off x="890451" y="5300715"/>
            <a:ext cx="48013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J-E-S-U-S</a:t>
            </a:r>
          </a:p>
        </p:txBody>
      </p:sp>
    </p:spTree>
    <p:extLst>
      <p:ext uri="{BB962C8B-B14F-4D97-AF65-F5344CB8AC3E}">
        <p14:creationId xmlns:p14="http://schemas.microsoft.com/office/powerpoint/2010/main" val="1931629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3755" y="142875"/>
            <a:ext cx="431188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Who can see </a:t>
            </a:r>
          </a:p>
          <a:p>
            <a:pPr algn="ctr"/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everything?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71990" y="2324100"/>
            <a:ext cx="422743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Who is the </a:t>
            </a:r>
          </a:p>
          <a:p>
            <a:pPr algn="ctr"/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mighty King?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48160" y="4420850"/>
            <a:ext cx="396724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Who can do </a:t>
            </a:r>
          </a:p>
          <a:p>
            <a:pPr algn="ctr"/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anything?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1487269"/>
            <a:ext cx="2852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(J-E-S-U-S)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96337" y="3657600"/>
            <a:ext cx="2852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(J-E-S-U-S)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07479" y="5754469"/>
            <a:ext cx="2852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(J-E-S-U-S)</a:t>
            </a:r>
          </a:p>
        </p:txBody>
      </p:sp>
    </p:spTree>
    <p:extLst>
      <p:ext uri="{BB962C8B-B14F-4D97-AF65-F5344CB8AC3E}">
        <p14:creationId xmlns:p14="http://schemas.microsoft.com/office/powerpoint/2010/main" val="402287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7693" y="282476"/>
            <a:ext cx="734861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He can save me </a:t>
            </a:r>
          </a:p>
          <a:p>
            <a:pPr algn="ctr"/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from my sin</a:t>
            </a:r>
          </a:p>
          <a:p>
            <a:pPr algn="ctr"/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and that’s why I sing!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67523" y="2581870"/>
            <a:ext cx="46089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His name is</a:t>
            </a:r>
          </a:p>
        </p:txBody>
      </p:sp>
      <p:sp>
        <p:nvSpPr>
          <p:cNvPr id="8" name="TextBox 7"/>
          <p:cNvSpPr txBox="1"/>
          <p:nvPr/>
        </p:nvSpPr>
        <p:spPr>
          <a:xfrm rot="20961259">
            <a:off x="1661588" y="3649407"/>
            <a:ext cx="582082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J-E-S-U-S</a:t>
            </a:r>
          </a:p>
        </p:txBody>
      </p:sp>
      <p:sp>
        <p:nvSpPr>
          <p:cNvPr id="9" name="TextBox 8"/>
          <p:cNvSpPr txBox="1"/>
          <p:nvPr/>
        </p:nvSpPr>
        <p:spPr>
          <a:xfrm rot="20961259">
            <a:off x="1661588" y="4897889"/>
            <a:ext cx="582082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J-E-S-U-S</a:t>
            </a:r>
          </a:p>
        </p:txBody>
      </p:sp>
    </p:spTree>
    <p:extLst>
      <p:ext uri="{BB962C8B-B14F-4D97-AF65-F5344CB8AC3E}">
        <p14:creationId xmlns:p14="http://schemas.microsoft.com/office/powerpoint/2010/main" val="2370613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47606" y="228600"/>
            <a:ext cx="564878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God has given us </a:t>
            </a:r>
          </a:p>
          <a:p>
            <a:pPr algn="ctr"/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a message in the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4618" y="2973050"/>
            <a:ext cx="803476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Every page is full of truth</a:t>
            </a:r>
          </a:p>
          <a:p>
            <a:pPr algn="ctr"/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for you and me.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84304" y="1828800"/>
            <a:ext cx="37753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B-I-B-L-E</a:t>
            </a:r>
          </a:p>
        </p:txBody>
      </p:sp>
    </p:spTree>
    <p:extLst>
      <p:ext uri="{BB962C8B-B14F-4D97-AF65-F5344CB8AC3E}">
        <p14:creationId xmlns:p14="http://schemas.microsoft.com/office/powerpoint/2010/main" val="509456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2976" y="152400"/>
            <a:ext cx="7938071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6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He wants us to discover</a:t>
            </a:r>
          </a:p>
          <a:p>
            <a:pPr algn="ctr"/>
            <a:r>
              <a:rPr lang="en-US" sz="46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we can be His friend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984" y="1906250"/>
            <a:ext cx="8892050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6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We need the perfect Savior</a:t>
            </a:r>
          </a:p>
          <a:p>
            <a:pPr algn="ctr"/>
            <a:r>
              <a:rPr lang="en-US" sz="46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God promised to send</a:t>
            </a:r>
          </a:p>
        </p:txBody>
      </p:sp>
    </p:spTree>
    <p:extLst>
      <p:ext uri="{BB962C8B-B14F-4D97-AF65-F5344CB8AC3E}">
        <p14:creationId xmlns:p14="http://schemas.microsoft.com/office/powerpoint/2010/main" val="162589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381000"/>
            <a:ext cx="10058400" cy="4400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en-US" sz="4400" b="1" spc="-15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It’s not a secret or a mystery </a:t>
            </a:r>
          </a:p>
          <a:p>
            <a:pPr>
              <a:lnSpc>
                <a:spcPts val="7000"/>
              </a:lnSpc>
            </a:pPr>
            <a:r>
              <a:rPr lang="en-US" sz="4400" b="1" spc="-15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God wants us to guess</a:t>
            </a:r>
          </a:p>
          <a:p>
            <a:pPr>
              <a:lnSpc>
                <a:spcPts val="7000"/>
              </a:lnSpc>
            </a:pPr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He wants us near.</a:t>
            </a:r>
          </a:p>
          <a:p>
            <a:pPr>
              <a:lnSpc>
                <a:spcPts val="7000"/>
              </a:lnSpc>
            </a:pPr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The answer’s clear. </a:t>
            </a:r>
          </a:p>
          <a:p>
            <a:pPr>
              <a:lnSpc>
                <a:spcPct val="112000"/>
              </a:lnSpc>
            </a:pPr>
            <a:endParaRPr lang="en-US" sz="4400" b="1" spc="-15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961259">
            <a:off x="450553" y="4267397"/>
            <a:ext cx="48013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J-E-S-U-S</a:t>
            </a:r>
          </a:p>
        </p:txBody>
      </p:sp>
      <p:sp>
        <p:nvSpPr>
          <p:cNvPr id="7" name="TextBox 6"/>
          <p:cNvSpPr txBox="1"/>
          <p:nvPr/>
        </p:nvSpPr>
        <p:spPr>
          <a:xfrm rot="20961259">
            <a:off x="890451" y="5300715"/>
            <a:ext cx="48013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J-E-S-U-S</a:t>
            </a:r>
          </a:p>
        </p:txBody>
      </p:sp>
    </p:spTree>
    <p:extLst>
      <p:ext uri="{BB962C8B-B14F-4D97-AF65-F5344CB8AC3E}">
        <p14:creationId xmlns:p14="http://schemas.microsoft.com/office/powerpoint/2010/main" val="3136811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3755" y="142875"/>
            <a:ext cx="431188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Who can see </a:t>
            </a:r>
          </a:p>
          <a:p>
            <a:pPr algn="ctr"/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everything?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44313" y="2324100"/>
            <a:ext cx="388279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Who is the </a:t>
            </a:r>
          </a:p>
          <a:p>
            <a:pPr algn="ctr"/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might King?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48160" y="4420850"/>
            <a:ext cx="396724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Who can do </a:t>
            </a:r>
          </a:p>
          <a:p>
            <a:pPr algn="ctr"/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anything?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1487269"/>
            <a:ext cx="2852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(J-E-S-U-S)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96337" y="3657600"/>
            <a:ext cx="2852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(J-E-S-U-S)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07479" y="5754469"/>
            <a:ext cx="2852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(J-E-S-U-S)</a:t>
            </a:r>
          </a:p>
        </p:txBody>
      </p:sp>
    </p:spTree>
    <p:extLst>
      <p:ext uri="{BB962C8B-B14F-4D97-AF65-F5344CB8AC3E}">
        <p14:creationId xmlns:p14="http://schemas.microsoft.com/office/powerpoint/2010/main" val="3291776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209</Words>
  <Application>Microsoft Office PowerPoint</Application>
  <PresentationFormat>On-screen Show (4:3)</PresentationFormat>
  <Paragraphs>59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Deb Hane</cp:lastModifiedBy>
  <cp:revision>9</cp:revision>
  <dcterms:created xsi:type="dcterms:W3CDTF">2006-08-16T00:00:00Z</dcterms:created>
  <dcterms:modified xsi:type="dcterms:W3CDTF">2020-12-16T20:28:21Z</dcterms:modified>
</cp:coreProperties>
</file>