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660F-621A-4F7B-8927-2752E86CC1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5E8A-9EFA-4559-8F6A-A808D11DF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8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660F-621A-4F7B-8927-2752E86CC1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5E8A-9EFA-4559-8F6A-A808D11DF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1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660F-621A-4F7B-8927-2752E86CC1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5E8A-9EFA-4559-8F6A-A808D11DF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3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660F-621A-4F7B-8927-2752E86CC1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5E8A-9EFA-4559-8F6A-A808D11DF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2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660F-621A-4F7B-8927-2752E86CC1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5E8A-9EFA-4559-8F6A-A808D11DF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04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660F-621A-4F7B-8927-2752E86CC1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5E8A-9EFA-4559-8F6A-A808D11DF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8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660F-621A-4F7B-8927-2752E86CC1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5E8A-9EFA-4559-8F6A-A808D11DF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1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660F-621A-4F7B-8927-2752E86CC1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5E8A-9EFA-4559-8F6A-A808D11DF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1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660F-621A-4F7B-8927-2752E86CC1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5E8A-9EFA-4559-8F6A-A808D11DF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660F-621A-4F7B-8927-2752E86CC1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5E8A-9EFA-4559-8F6A-A808D11DF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0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660F-621A-4F7B-8927-2752E86CC1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5E8A-9EFA-4559-8F6A-A808D11DF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6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A660F-621A-4F7B-8927-2752E86CC1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25E8A-9EFA-4559-8F6A-A808D11DF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4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Have you heard about Jesus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6461" y="953869"/>
            <a:ext cx="14504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(echo)</a:t>
            </a:r>
          </a:p>
        </p:txBody>
      </p:sp>
      <p:sp>
        <p:nvSpPr>
          <p:cNvPr id="6" name="Rectangle 5"/>
          <p:cNvSpPr/>
          <p:nvPr/>
        </p:nvSpPr>
        <p:spPr>
          <a:xfrm>
            <a:off x="978368" y="1676400"/>
            <a:ext cx="52700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And His love for me?</a:t>
            </a:r>
          </a:p>
        </p:txBody>
      </p:sp>
      <p:sp>
        <p:nvSpPr>
          <p:cNvPr id="7" name="Rectangle 6"/>
          <p:cNvSpPr/>
          <p:nvPr/>
        </p:nvSpPr>
        <p:spPr>
          <a:xfrm>
            <a:off x="482701" y="2743200"/>
            <a:ext cx="4165499" cy="15061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ts val="5800"/>
              </a:lnSpc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Have you heard </a:t>
            </a:r>
          </a:p>
          <a:p>
            <a:pPr>
              <a:lnSpc>
                <a:spcPts val="5800"/>
              </a:lnSpc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about Jesus?</a:t>
            </a:r>
          </a:p>
        </p:txBody>
      </p:sp>
      <p:sp>
        <p:nvSpPr>
          <p:cNvPr id="9" name="Rectangle 8"/>
          <p:cNvSpPr/>
          <p:nvPr/>
        </p:nvSpPr>
        <p:spPr>
          <a:xfrm>
            <a:off x="455160" y="4800600"/>
            <a:ext cx="3126240" cy="15061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ts val="5800"/>
              </a:lnSpc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He died to </a:t>
            </a:r>
          </a:p>
          <a:p>
            <a:pPr>
              <a:lnSpc>
                <a:spcPts val="5800"/>
              </a:lnSpc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set me free!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60423" y="4114800"/>
            <a:ext cx="14504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(echo)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985" y="2384287"/>
            <a:ext cx="6678616" cy="447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30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783" y="1298839"/>
            <a:ext cx="5419817" cy="13715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5200"/>
              </a:lnSpc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He died on the cross; </a:t>
            </a:r>
          </a:p>
          <a:p>
            <a:pPr>
              <a:lnSpc>
                <a:spcPts val="5200"/>
              </a:lnSpc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it’s true.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58914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Have you heard about Jesus?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3048000"/>
            <a:ext cx="7010400" cy="2993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5800"/>
              </a:lnSpc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He came alive,</a:t>
            </a:r>
          </a:p>
          <a:p>
            <a:pPr>
              <a:lnSpc>
                <a:spcPts val="5800"/>
              </a:lnSpc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He’s still alive,</a:t>
            </a:r>
          </a:p>
          <a:p>
            <a:pPr>
              <a:lnSpc>
                <a:spcPts val="5800"/>
              </a:lnSpc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and He wants to </a:t>
            </a:r>
          </a:p>
          <a:p>
            <a:pPr>
              <a:lnSpc>
                <a:spcPts val="5800"/>
              </a:lnSpc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be friends with you.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51528"/>
            <a:ext cx="5290890" cy="66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6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8914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Have you told about Jesus?</a:t>
            </a:r>
          </a:p>
        </p:txBody>
      </p:sp>
      <p:sp>
        <p:nvSpPr>
          <p:cNvPr id="5" name="Rectangle 4"/>
          <p:cNvSpPr/>
          <p:nvPr/>
        </p:nvSpPr>
        <p:spPr>
          <a:xfrm>
            <a:off x="3846768" y="990600"/>
            <a:ext cx="14504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(echo)</a:t>
            </a:r>
          </a:p>
        </p:txBody>
      </p:sp>
      <p:sp>
        <p:nvSpPr>
          <p:cNvPr id="6" name="Rectangle 5"/>
          <p:cNvSpPr/>
          <p:nvPr/>
        </p:nvSpPr>
        <p:spPr>
          <a:xfrm>
            <a:off x="2607109" y="1627925"/>
            <a:ext cx="62320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His love that never ends.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267200" y="2667000"/>
            <a:ext cx="3730444" cy="15061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ts val="5800"/>
              </a:lnSpc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Have you told</a:t>
            </a:r>
          </a:p>
          <a:p>
            <a:pPr algn="r">
              <a:lnSpc>
                <a:spcPts val="5800"/>
              </a:lnSpc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about Jesus?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9600" y="4724400"/>
            <a:ext cx="3425641" cy="15061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ts val="5800"/>
              </a:lnSpc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He’s coming </a:t>
            </a:r>
          </a:p>
          <a:p>
            <a:pPr algn="r">
              <a:lnSpc>
                <a:spcPts val="5800"/>
              </a:lnSpc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back again!</a:t>
            </a:r>
          </a:p>
        </p:txBody>
      </p:sp>
      <p:sp>
        <p:nvSpPr>
          <p:cNvPr id="9" name="Rectangle 8"/>
          <p:cNvSpPr/>
          <p:nvPr/>
        </p:nvSpPr>
        <p:spPr>
          <a:xfrm>
            <a:off x="5407189" y="4069810"/>
            <a:ext cx="14504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32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(echo)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3730443" cy="560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2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8914"/>
            <a:ext cx="8991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Have you told about Jesus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197114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to all your friends and family?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1400" y="2362200"/>
            <a:ext cx="50251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He came for them,</a:t>
            </a:r>
          </a:p>
        </p:txBody>
      </p:sp>
      <p:sp>
        <p:nvSpPr>
          <p:cNvPr id="7" name="Rectangle 6"/>
          <p:cNvSpPr/>
          <p:nvPr/>
        </p:nvSpPr>
        <p:spPr>
          <a:xfrm>
            <a:off x="4054656" y="3197111"/>
            <a:ext cx="45559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He died for them,</a:t>
            </a:r>
          </a:p>
        </p:txBody>
      </p:sp>
      <p:sp>
        <p:nvSpPr>
          <p:cNvPr id="8" name="Rectangle 7"/>
          <p:cNvSpPr/>
          <p:nvPr/>
        </p:nvSpPr>
        <p:spPr>
          <a:xfrm>
            <a:off x="4420151" y="3962400"/>
            <a:ext cx="4190449" cy="15061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ts val="5800"/>
              </a:lnSpc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and He lives to </a:t>
            </a:r>
          </a:p>
          <a:p>
            <a:pPr algn="r">
              <a:lnSpc>
                <a:spcPts val="5800"/>
              </a:lnSpc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set them free.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284464"/>
            <a:ext cx="4953000" cy="457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03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20966965">
            <a:off x="687577" y="598698"/>
            <a:ext cx="49653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Have you heard </a:t>
            </a:r>
          </a:p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about Jesus?</a:t>
            </a:r>
          </a:p>
        </p:txBody>
      </p:sp>
      <p:sp>
        <p:nvSpPr>
          <p:cNvPr id="10" name="Rectangle 9"/>
          <p:cNvSpPr/>
          <p:nvPr/>
        </p:nvSpPr>
        <p:spPr>
          <a:xfrm rot="20914970">
            <a:off x="4166251" y="1844048"/>
            <a:ext cx="43657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Have you told </a:t>
            </a:r>
          </a:p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about Jesus?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" y="3743202"/>
            <a:ext cx="9117460" cy="311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74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133</Words>
  <Application>Microsoft Office PowerPoint</Application>
  <PresentationFormat>On-screen Show (4:3)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Rounded MT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Weis</dc:creator>
  <cp:lastModifiedBy>Deb Hane</cp:lastModifiedBy>
  <cp:revision>33</cp:revision>
  <dcterms:created xsi:type="dcterms:W3CDTF">2018-03-26T18:46:49Z</dcterms:created>
  <dcterms:modified xsi:type="dcterms:W3CDTF">2021-01-15T16:11:28Z</dcterms:modified>
</cp:coreProperties>
</file>