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6" r:id="rId4"/>
    <p:sldId id="261" r:id="rId5"/>
    <p:sldId id="268" r:id="rId6"/>
    <p:sldId id="275" r:id="rId7"/>
    <p:sldId id="263" r:id="rId8"/>
    <p:sldId id="270" r:id="rId9"/>
    <p:sldId id="274" r:id="rId10"/>
    <p:sldId id="265" r:id="rId11"/>
    <p:sldId id="272" r:id="rId12"/>
    <p:sldId id="273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0677901">
            <a:off x="302006" y="1413303"/>
            <a:ext cx="84275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Every </a:t>
            </a:r>
            <a:r>
              <a:rPr lang="en-US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day!</a:t>
            </a:r>
          </a:p>
          <a:p>
            <a:pPr algn="ctr"/>
            <a:r>
              <a:rPr lang="en-US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Every </a:t>
            </a:r>
            <a:r>
              <a:rPr lang="en-US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day!</a:t>
            </a:r>
          </a:p>
          <a:p>
            <a:pPr algn="ctr"/>
            <a:r>
              <a:rPr lang="en-US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365 </a:t>
            </a:r>
            <a:r>
              <a:rPr lang="en-US" sz="72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days a </a:t>
            </a:r>
            <a:r>
              <a:rPr lang="en-US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year!</a:t>
            </a:r>
            <a:endParaRPr lang="en-US" sz="7200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457200"/>
            <a:ext cx="9067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Now </a:t>
            </a:r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when we read,</a:t>
            </a:r>
          </a:p>
          <a:p>
            <a:pPr algn="ctr"/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let’s 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not </a:t>
            </a:r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forget</a:t>
            </a:r>
          </a:p>
          <a:p>
            <a:pPr algn="ctr"/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to 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learn </a:t>
            </a:r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by</a:t>
            </a:r>
          </a:p>
          <a:p>
            <a:pPr algn="ctr"/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</a:t>
            </a:r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riting </a:t>
            </a:r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down</a:t>
            </a:r>
          </a:p>
          <a:p>
            <a:pPr algn="ctr"/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the truths</a:t>
            </a:r>
          </a:p>
          <a:p>
            <a:pPr algn="ctr"/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of 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God’s Word</a:t>
            </a:r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,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0"/>
            <a:ext cx="54101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Asking God to help you to always 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remember </a:t>
            </a: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to 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live by the message you’ve heard</a:t>
            </a: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36" y="533400"/>
            <a:ext cx="332873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045" y="422732"/>
            <a:ext cx="8234754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God wants to spend </a:t>
            </a:r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time</a:t>
            </a:r>
          </a:p>
          <a:p>
            <a:pPr algn="ctr"/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with </a:t>
            </a:r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just you, just you.</a:t>
            </a:r>
          </a:p>
          <a:p>
            <a:pPr algn="ctr"/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God wants to spend </a:t>
            </a:r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time</a:t>
            </a:r>
          </a:p>
          <a:p>
            <a:pPr algn="ctr"/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with </a:t>
            </a:r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just you</a:t>
            </a:r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en-US" sz="4600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045" y="3956209"/>
            <a:ext cx="823475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365 days of </a:t>
            </a:r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the year,</a:t>
            </a:r>
          </a:p>
          <a:p>
            <a:pPr algn="ctr"/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God wants to spend </a:t>
            </a:r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time</a:t>
            </a:r>
          </a:p>
          <a:p>
            <a:pPr algn="ctr"/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with </a:t>
            </a:r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just you</a:t>
            </a:r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en-US" sz="4600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0677901">
            <a:off x="1020150" y="305308"/>
            <a:ext cx="699127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365 days</a:t>
            </a:r>
          </a:p>
          <a:p>
            <a:pPr algn="ctr"/>
            <a:r>
              <a:rPr lang="en-US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of </a:t>
            </a:r>
            <a:r>
              <a:rPr lang="en-US" sz="72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the year,</a:t>
            </a:r>
          </a:p>
          <a:p>
            <a:pPr algn="ctr"/>
            <a:r>
              <a:rPr lang="en-US" sz="72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God wants </a:t>
            </a:r>
            <a:r>
              <a:rPr lang="en-US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to</a:t>
            </a:r>
          </a:p>
          <a:p>
            <a:pPr algn="ctr"/>
            <a:r>
              <a:rPr lang="en-US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spend time</a:t>
            </a:r>
          </a:p>
          <a:p>
            <a:pPr algn="ctr"/>
            <a:r>
              <a:rPr lang="en-US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with </a:t>
            </a:r>
            <a:r>
              <a:rPr lang="en-US" sz="72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just you.</a:t>
            </a:r>
          </a:p>
        </p:txBody>
      </p:sp>
    </p:spTree>
    <p:extLst>
      <p:ext uri="{BB962C8B-B14F-4D97-AF65-F5344CB8AC3E}">
        <p14:creationId xmlns:p14="http://schemas.microsoft.com/office/powerpoint/2010/main" val="11502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755947">
            <a:off x="302006" y="1413303"/>
            <a:ext cx="84275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Every </a:t>
            </a:r>
            <a:r>
              <a:rPr lang="en-US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day!</a:t>
            </a:r>
          </a:p>
          <a:p>
            <a:pPr algn="ctr"/>
            <a:r>
              <a:rPr lang="en-US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Every </a:t>
            </a:r>
            <a:r>
              <a:rPr lang="en-US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day!</a:t>
            </a:r>
          </a:p>
          <a:p>
            <a:pPr algn="ctr"/>
            <a:r>
              <a:rPr lang="en-US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365 </a:t>
            </a:r>
            <a:r>
              <a:rPr lang="en-US" sz="72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days a </a:t>
            </a:r>
            <a:r>
              <a:rPr lang="en-US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year!</a:t>
            </a:r>
            <a:endParaRPr lang="en-US" sz="7200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045" y="422732"/>
            <a:ext cx="8234754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God wants to spend </a:t>
            </a:r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time</a:t>
            </a:r>
          </a:p>
          <a:p>
            <a:pPr algn="ctr"/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with </a:t>
            </a:r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just you, just you.</a:t>
            </a:r>
          </a:p>
          <a:p>
            <a:pPr algn="ctr"/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God wants to spend </a:t>
            </a:r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time</a:t>
            </a:r>
          </a:p>
          <a:p>
            <a:pPr algn="ctr"/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with </a:t>
            </a:r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just you</a:t>
            </a:r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en-US" sz="4600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045" y="3956209"/>
            <a:ext cx="823475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365 days of </a:t>
            </a:r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the year,</a:t>
            </a:r>
          </a:p>
          <a:p>
            <a:pPr algn="ctr"/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God wants to spend </a:t>
            </a:r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time</a:t>
            </a:r>
          </a:p>
          <a:p>
            <a:pPr algn="ctr"/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with </a:t>
            </a:r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just you</a:t>
            </a:r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en-US" sz="4600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1" y="381000"/>
            <a:ext cx="830579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Getting to </a:t>
            </a:r>
            <a:r>
              <a:rPr lang="en-US" sz="66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know God is a great adventure,</a:t>
            </a:r>
          </a:p>
          <a:p>
            <a:pPr algn="ctr"/>
            <a:endParaRPr lang="en-US" sz="32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66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opening </a:t>
            </a:r>
            <a:r>
              <a:rPr lang="en-US" sz="66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His </a:t>
            </a:r>
            <a:r>
              <a:rPr lang="en-US" sz="66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sz="66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66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Word </a:t>
            </a:r>
            <a:r>
              <a:rPr lang="en-US" sz="66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each day,</a:t>
            </a:r>
            <a:endParaRPr lang="en-US" sz="66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04800" y="609600"/>
            <a:ext cx="6096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Reading </a:t>
            </a:r>
            <a:r>
              <a:rPr lang="en-US" sz="52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and praying and getting to</a:t>
            </a:r>
          </a:p>
          <a:p>
            <a:pPr lvl="0" algn="ctr"/>
            <a:r>
              <a:rPr lang="en-US" sz="52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know Him</a:t>
            </a:r>
            <a:r>
              <a:rPr lang="en-US" sz="52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, learning all</a:t>
            </a:r>
          </a:p>
          <a:p>
            <a:pPr lvl="0" algn="ctr"/>
            <a:r>
              <a:rPr lang="en-US" sz="52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that He has</a:t>
            </a:r>
          </a:p>
          <a:p>
            <a:pPr lvl="0" algn="ctr"/>
            <a:r>
              <a:rPr lang="en-US" sz="5200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to say</a:t>
            </a:r>
            <a:r>
              <a:rPr lang="en-US" sz="52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en-US" sz="52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54" y="338078"/>
            <a:ext cx="4214646" cy="651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045" y="422732"/>
            <a:ext cx="8234754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God wants to spend </a:t>
            </a:r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time</a:t>
            </a:r>
          </a:p>
          <a:p>
            <a:pPr algn="ctr"/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with </a:t>
            </a:r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just you, just you.</a:t>
            </a:r>
          </a:p>
          <a:p>
            <a:pPr algn="ctr"/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God wants to spend </a:t>
            </a:r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time</a:t>
            </a:r>
          </a:p>
          <a:p>
            <a:pPr algn="ctr"/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with </a:t>
            </a:r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just you</a:t>
            </a:r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en-US" sz="4600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045" y="3956209"/>
            <a:ext cx="823475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365 days of </a:t>
            </a:r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the year,</a:t>
            </a:r>
          </a:p>
          <a:p>
            <a:pPr algn="ctr"/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God wants to spend </a:t>
            </a:r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time</a:t>
            </a:r>
          </a:p>
          <a:p>
            <a:pPr algn="ctr"/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with </a:t>
            </a:r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just you</a:t>
            </a:r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en-US" sz="4600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59" y="555172"/>
            <a:ext cx="9067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Morning or</a:t>
            </a:r>
          </a:p>
          <a:p>
            <a:pPr algn="ctr"/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e</a:t>
            </a:r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vening or in 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the between time</a:t>
            </a:r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finding </a:t>
            </a:r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the</a:t>
            </a:r>
          </a:p>
          <a:p>
            <a:pPr algn="ctr"/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best part</a:t>
            </a:r>
          </a:p>
          <a:p>
            <a:pPr algn="ctr"/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of 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the </a:t>
            </a:r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day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58" y="457200"/>
            <a:ext cx="4224442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7200"/>
            <a:ext cx="5638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For reading God’s Word and for letting His 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Spirit </a:t>
            </a:r>
            <a:r>
              <a:rPr lang="en-US" sz="54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show 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you the truth in His way</a:t>
            </a:r>
            <a:r>
              <a:rPr lang="en-US" sz="54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en-US" sz="54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045" y="422732"/>
            <a:ext cx="8234754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God wants to spend </a:t>
            </a:r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time</a:t>
            </a:r>
          </a:p>
          <a:p>
            <a:pPr algn="ctr"/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with </a:t>
            </a:r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just you, just you.</a:t>
            </a:r>
          </a:p>
          <a:p>
            <a:pPr algn="ctr"/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God wants to spend </a:t>
            </a:r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time</a:t>
            </a:r>
          </a:p>
          <a:p>
            <a:pPr algn="ctr"/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with </a:t>
            </a:r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just you</a:t>
            </a:r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en-US" sz="4600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045" y="3956209"/>
            <a:ext cx="823475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365 days of </a:t>
            </a:r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the year,</a:t>
            </a:r>
          </a:p>
          <a:p>
            <a:pPr algn="ctr"/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God wants to spend </a:t>
            </a:r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time</a:t>
            </a:r>
          </a:p>
          <a:p>
            <a:pPr algn="ctr"/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with </a:t>
            </a:r>
            <a:r>
              <a:rPr lang="en-US" sz="460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just you</a:t>
            </a:r>
            <a:r>
              <a:rPr lang="en-US" sz="4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en-US" sz="4600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277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Porch</dc:creator>
  <cp:lastModifiedBy>Brianna Frook</cp:lastModifiedBy>
  <cp:revision>9</cp:revision>
  <dcterms:created xsi:type="dcterms:W3CDTF">2006-08-16T00:00:00Z</dcterms:created>
  <dcterms:modified xsi:type="dcterms:W3CDTF">2019-04-11T16:06:10Z</dcterms:modified>
</cp:coreProperties>
</file>