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60" r:id="rId4"/>
    <p:sldId id="261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cky" initials="B" lastIdx="1" clrIdx="0">
    <p:extLst>
      <p:ext uri="{19B8F6BF-5375-455C-9EA6-DF929625EA0E}">
        <p15:presenceInfo xmlns:p15="http://schemas.microsoft.com/office/powerpoint/2012/main" userId="S::becky.dwinell@cefonline.com::a3a7eaca-e4da-4558-b347-6f0718ce262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003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5T10:17:58.019" idx="1">
    <p:pos x="10" y="10"/>
    <p:text>Take out "s" in "sin" (both)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1308A-A508-4574-A39E-450F2EB38A80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D77DC-5E97-4530-9CFA-C0C3869D3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98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8DEB-A0E0-4426-8444-3274B61DD339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E56C-E62C-462A-A876-EA857AD2F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78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8DEB-A0E0-4426-8444-3274B61DD339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E56C-E62C-462A-A876-EA857AD2F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0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8DEB-A0E0-4426-8444-3274B61DD339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E56C-E62C-462A-A876-EA857AD2F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35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8DEB-A0E0-4426-8444-3274B61DD339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E56C-E62C-462A-A876-EA857AD2F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2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8DEB-A0E0-4426-8444-3274B61DD339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E56C-E62C-462A-A876-EA857AD2F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0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8DEB-A0E0-4426-8444-3274B61DD339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E56C-E62C-462A-A876-EA857AD2F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0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8DEB-A0E0-4426-8444-3274B61DD339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E56C-E62C-462A-A876-EA857AD2F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95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8DEB-A0E0-4426-8444-3274B61DD339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E56C-E62C-462A-A876-EA857AD2F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67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8DEB-A0E0-4426-8444-3274B61DD339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E56C-E62C-462A-A876-EA857AD2F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23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8DEB-A0E0-4426-8444-3274B61DD339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E56C-E62C-462A-A876-EA857AD2F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8DEB-A0E0-4426-8444-3274B61DD339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E56C-E62C-462A-A876-EA857AD2F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73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28DEB-A0E0-4426-8444-3274B61DD339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3E56C-E62C-462A-A876-EA857AD2F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97809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God loves me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752600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And God loves you too!</a:t>
            </a:r>
          </a:p>
        </p:txBody>
      </p:sp>
      <p:sp>
        <p:nvSpPr>
          <p:cNvPr id="7" name="Rectangle 6"/>
          <p:cNvSpPr/>
          <p:nvPr/>
        </p:nvSpPr>
        <p:spPr>
          <a:xfrm>
            <a:off x="8783828" y="3200400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42900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He is holy!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495300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Always good and true!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0E6115-AC64-4059-AC29-9A2430AEF0D7}"/>
              </a:ext>
            </a:extLst>
          </p:cNvPr>
          <p:cNvSpPr/>
          <p:nvPr/>
        </p:nvSpPr>
        <p:spPr>
          <a:xfrm>
            <a:off x="3709263" y="791543"/>
            <a:ext cx="172547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3500" b="1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(echo)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DE5CA8-4E78-4F49-89B5-E2F1E002A590}"/>
              </a:ext>
            </a:extLst>
          </p:cNvPr>
          <p:cNvSpPr/>
          <p:nvPr/>
        </p:nvSpPr>
        <p:spPr>
          <a:xfrm>
            <a:off x="3675527" y="2435424"/>
            <a:ext cx="172547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35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(echo)</a:t>
            </a:r>
            <a:endParaRPr lang="en-US" sz="35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2A0E79-04B9-46E0-BE08-D278D788C78F}"/>
              </a:ext>
            </a:extLst>
          </p:cNvPr>
          <p:cNvSpPr/>
          <p:nvPr/>
        </p:nvSpPr>
        <p:spPr>
          <a:xfrm>
            <a:off x="3709263" y="4093458"/>
            <a:ext cx="172547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35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(echo)</a:t>
            </a:r>
            <a:endParaRPr lang="en-US" sz="35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8624B6-BD89-4965-9264-3A4288FFAD26}"/>
              </a:ext>
            </a:extLst>
          </p:cNvPr>
          <p:cNvSpPr/>
          <p:nvPr/>
        </p:nvSpPr>
        <p:spPr>
          <a:xfrm>
            <a:off x="3709264" y="5697126"/>
            <a:ext cx="172547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35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(echo)</a:t>
            </a:r>
            <a:endParaRPr lang="en-US" sz="35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872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9639" y="457200"/>
            <a:ext cx="574817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All have sinned </a:t>
            </a:r>
          </a:p>
          <a:p>
            <a:pPr algn="ctr"/>
            <a:r>
              <a:rPr lang="en-US" sz="4800" b="1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and fall short of </a:t>
            </a:r>
          </a:p>
          <a:p>
            <a:pPr algn="ctr"/>
            <a:r>
              <a:rPr lang="en-US" sz="4800" b="1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God’s glory.</a:t>
            </a:r>
          </a:p>
        </p:txBody>
      </p:sp>
      <p:pic>
        <p:nvPicPr>
          <p:cNvPr id="1028" name="Picture 4" descr="C:\Users\JennaW\AppData\Local\Microsoft\Windows\INetCache\IE\KNMTOF10\Closed-Bibl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95800"/>
            <a:ext cx="2971800" cy="232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01840" y="3048000"/>
            <a:ext cx="4227760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The Bible </a:t>
            </a:r>
          </a:p>
          <a:p>
            <a:pPr algn="ctr"/>
            <a:r>
              <a:rPr lang="en-US" sz="4800" b="1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is our </a:t>
            </a:r>
          </a:p>
          <a:p>
            <a:pPr algn="ctr"/>
            <a:r>
              <a:rPr lang="en-US" sz="4800" b="1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redemption </a:t>
            </a:r>
          </a:p>
          <a:p>
            <a:pPr algn="ctr"/>
            <a:r>
              <a:rPr lang="en-US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s</a:t>
            </a:r>
            <a:r>
              <a:rPr lang="en-US" sz="4800" b="1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tory.</a:t>
            </a:r>
          </a:p>
        </p:txBody>
      </p:sp>
    </p:spTree>
    <p:extLst>
      <p:ext uri="{BB962C8B-B14F-4D97-AF65-F5344CB8AC3E}">
        <p14:creationId xmlns:p14="http://schemas.microsoft.com/office/powerpoint/2010/main" val="2768968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31574" y="215205"/>
            <a:ext cx="56808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God wants to be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417" r="9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1" t="57619" r="3570"/>
          <a:stretch/>
        </p:blipFill>
        <p:spPr bwMode="auto">
          <a:xfrm>
            <a:off x="2153386" y="5004852"/>
            <a:ext cx="5337342" cy="185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22530" y="1752600"/>
            <a:ext cx="68989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Our Lord and friend.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67322" y="3200400"/>
            <a:ext cx="700935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So Jesus paid </a:t>
            </a:r>
            <a:br>
              <a:rPr lang="en-US" sz="4800" b="1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</a:br>
            <a:r>
              <a:rPr lang="en-US" sz="4800" b="1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the price </a:t>
            </a:r>
            <a:r>
              <a:rPr lang="en-US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for our sin.</a:t>
            </a:r>
            <a:endParaRPr lang="en-US" sz="4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591D5A-9930-488D-9DCC-0B67C90472DC}"/>
              </a:ext>
            </a:extLst>
          </p:cNvPr>
          <p:cNvSpPr/>
          <p:nvPr/>
        </p:nvSpPr>
        <p:spPr>
          <a:xfrm>
            <a:off x="3709262" y="876769"/>
            <a:ext cx="1725473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3500" b="1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(</a:t>
            </a:r>
            <a:r>
              <a:rPr lang="en-US" sz="35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echo</a:t>
            </a:r>
            <a:r>
              <a:rPr lang="en-US" sz="3500" b="1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1D2CA1-2BC1-4E16-9D18-68DA1D6EF29D}"/>
              </a:ext>
            </a:extLst>
          </p:cNvPr>
          <p:cNvSpPr/>
          <p:nvPr/>
        </p:nvSpPr>
        <p:spPr>
          <a:xfrm>
            <a:off x="3709262" y="2445461"/>
            <a:ext cx="172547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35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(echo)</a:t>
            </a:r>
            <a:endParaRPr lang="en-US" sz="35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988DB7-19A8-4A89-82D2-17CB9C2D800E}"/>
              </a:ext>
            </a:extLst>
          </p:cNvPr>
          <p:cNvSpPr/>
          <p:nvPr/>
        </p:nvSpPr>
        <p:spPr>
          <a:xfrm>
            <a:off x="3709262" y="4578586"/>
            <a:ext cx="172547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35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(echo)</a:t>
            </a:r>
            <a:endParaRPr lang="en-US" sz="35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377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FILESRV1\Data\_THE POOL\JENNA WEIS\VISUALIZED SONGS BACKGROUNDS\CHRIST REDEEMED US\GREEN BACKGROUND 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75099" y="762000"/>
            <a:ext cx="6393802" cy="47243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Thank you! </a:t>
            </a:r>
          </a:p>
          <a:p>
            <a:pPr algn="ctr">
              <a:spcAft>
                <a:spcPts val="600"/>
              </a:spcAft>
            </a:pPr>
            <a:r>
              <a:rPr lang="en-US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Thank you,</a:t>
            </a:r>
          </a:p>
          <a:p>
            <a:pPr algn="ctr">
              <a:spcAft>
                <a:spcPts val="600"/>
              </a:spcAft>
            </a:pPr>
            <a:r>
              <a:rPr lang="en-US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God most high! </a:t>
            </a:r>
          </a:p>
          <a:p>
            <a:pPr algn="ctr">
              <a:spcAft>
                <a:spcPts val="600"/>
              </a:spcAft>
            </a:pPr>
            <a:endParaRPr lang="en-US" sz="36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You gave your </a:t>
            </a:r>
          </a:p>
          <a:p>
            <a:pPr algn="ctr">
              <a:spcAft>
                <a:spcPts val="600"/>
              </a:spcAft>
            </a:pPr>
            <a:r>
              <a:rPr lang="en-US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perfect Son to die!</a:t>
            </a:r>
          </a:p>
        </p:txBody>
      </p:sp>
    </p:spTree>
    <p:extLst>
      <p:ext uri="{BB962C8B-B14F-4D97-AF65-F5344CB8AC3E}">
        <p14:creationId xmlns:p14="http://schemas.microsoft.com/office/powerpoint/2010/main" val="1459042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FILESRV1\Data\_THE POOL\JENNA WEIS\VISUALIZED SONGS BACKGROUNDS\CHRIST REDEEMED US\GREEN BACKGROUND 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75974" y="697483"/>
            <a:ext cx="6792052" cy="50013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You showed us</a:t>
            </a:r>
          </a:p>
          <a:p>
            <a:pPr algn="ctr">
              <a:spcAft>
                <a:spcPts val="600"/>
              </a:spcAft>
            </a:pPr>
            <a:r>
              <a:rPr lang="en-US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your grace and love</a:t>
            </a:r>
          </a:p>
          <a:p>
            <a:pPr algn="ctr">
              <a:spcAft>
                <a:spcPts val="600"/>
              </a:spcAft>
            </a:pPr>
            <a:endParaRPr lang="en-US" sz="54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When Christ</a:t>
            </a:r>
          </a:p>
          <a:p>
            <a:pPr algn="ctr">
              <a:spcAft>
                <a:spcPts val="600"/>
              </a:spcAft>
            </a:pPr>
            <a:r>
              <a:rPr lang="en-US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redeemed us</a:t>
            </a:r>
          </a:p>
          <a:p>
            <a:pPr algn="ctr">
              <a:spcAft>
                <a:spcPts val="600"/>
              </a:spcAft>
            </a:pPr>
            <a:r>
              <a:rPr lang="en-US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with His blood.</a:t>
            </a:r>
          </a:p>
        </p:txBody>
      </p:sp>
      <p:sp>
        <p:nvSpPr>
          <p:cNvPr id="4" name="Rectangle 3"/>
          <p:cNvSpPr/>
          <p:nvPr/>
        </p:nvSpPr>
        <p:spPr>
          <a:xfrm>
            <a:off x="3412131" y="5562600"/>
            <a:ext cx="23197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3500" b="1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(Repeat)</a:t>
            </a:r>
          </a:p>
        </p:txBody>
      </p:sp>
    </p:spTree>
    <p:extLst>
      <p:ext uri="{BB962C8B-B14F-4D97-AF65-F5344CB8AC3E}">
        <p14:creationId xmlns:p14="http://schemas.microsoft.com/office/powerpoint/2010/main" val="409876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FILESRV1\Data\_THE POOL\JENNA WEIS\VISUALIZED SONGS BACKGROUNDS\CHRIST REDEEMED US\GREEN BACKGROUND 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75099" y="762000"/>
            <a:ext cx="6393802" cy="48167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Thank you! </a:t>
            </a:r>
          </a:p>
          <a:p>
            <a:pPr algn="ctr">
              <a:spcAft>
                <a:spcPts val="600"/>
              </a:spcAft>
            </a:pPr>
            <a:r>
              <a:rPr lang="en-US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Thank you,</a:t>
            </a:r>
          </a:p>
          <a:p>
            <a:pPr algn="ctr">
              <a:spcAft>
                <a:spcPts val="600"/>
              </a:spcAft>
            </a:pPr>
            <a:r>
              <a:rPr lang="en-US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God most high!</a:t>
            </a: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>
              <a:spcAft>
                <a:spcPts val="600"/>
              </a:spcAft>
            </a:pPr>
            <a:endParaRPr lang="en-US" sz="36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You gave your </a:t>
            </a:r>
          </a:p>
          <a:p>
            <a:pPr algn="ctr">
              <a:spcAft>
                <a:spcPts val="600"/>
              </a:spcAft>
            </a:pPr>
            <a:r>
              <a:rPr lang="en-US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perfect Son to die!</a:t>
            </a:r>
          </a:p>
        </p:txBody>
      </p:sp>
    </p:spTree>
    <p:extLst>
      <p:ext uri="{BB962C8B-B14F-4D97-AF65-F5344CB8AC3E}">
        <p14:creationId xmlns:p14="http://schemas.microsoft.com/office/powerpoint/2010/main" val="771597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FILESRV1\Data\_THE POOL\JENNA WEIS\VISUALIZED SONGS BACKGROUNDS\CHRIST REDEEMED US\GREEN BACKGROUND 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75974" y="697483"/>
            <a:ext cx="6792052" cy="50013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You showed us</a:t>
            </a:r>
          </a:p>
          <a:p>
            <a:pPr algn="ctr">
              <a:spcAft>
                <a:spcPts val="600"/>
              </a:spcAft>
            </a:pPr>
            <a:r>
              <a:rPr lang="en-US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your grace and love</a:t>
            </a:r>
          </a:p>
          <a:p>
            <a:pPr algn="ctr">
              <a:spcAft>
                <a:spcPts val="600"/>
              </a:spcAft>
            </a:pPr>
            <a:endParaRPr lang="en-US" sz="54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When Christ</a:t>
            </a:r>
          </a:p>
          <a:p>
            <a:pPr algn="ctr">
              <a:spcAft>
                <a:spcPts val="600"/>
              </a:spcAft>
            </a:pPr>
            <a:r>
              <a:rPr lang="en-US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redeemed us</a:t>
            </a:r>
          </a:p>
          <a:p>
            <a:pPr algn="ctr">
              <a:spcAft>
                <a:spcPts val="600"/>
              </a:spcAft>
            </a:pPr>
            <a:r>
              <a:rPr lang="en-US" sz="48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with His blood.</a:t>
            </a:r>
          </a:p>
        </p:txBody>
      </p:sp>
      <p:sp>
        <p:nvSpPr>
          <p:cNvPr id="4" name="Rectangle 3"/>
          <p:cNvSpPr/>
          <p:nvPr/>
        </p:nvSpPr>
        <p:spPr>
          <a:xfrm>
            <a:off x="3412131" y="5562600"/>
            <a:ext cx="23197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3500" b="1" cap="none" spc="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(Repeat)</a:t>
            </a:r>
          </a:p>
        </p:txBody>
      </p:sp>
    </p:spTree>
    <p:extLst>
      <p:ext uri="{BB962C8B-B14F-4D97-AF65-F5344CB8AC3E}">
        <p14:creationId xmlns:p14="http://schemas.microsoft.com/office/powerpoint/2010/main" val="3955476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147</Words>
  <Application>Microsoft Office PowerPoint</Application>
  <PresentationFormat>On-screen Show (4:3)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 Weis</dc:creator>
  <cp:lastModifiedBy>Deb Hane</cp:lastModifiedBy>
  <cp:revision>20</cp:revision>
  <dcterms:created xsi:type="dcterms:W3CDTF">2017-12-22T15:55:08Z</dcterms:created>
  <dcterms:modified xsi:type="dcterms:W3CDTF">2021-08-30T18:49:03Z</dcterms:modified>
</cp:coreProperties>
</file>