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66FF"/>
    <a:srgbClr val="FF3399"/>
    <a:srgbClr val="F345B9"/>
    <a:srgbClr val="11EF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15" autoAdjust="0"/>
    <p:restoredTop sz="87872" autoAdjust="0"/>
  </p:normalViewPr>
  <p:slideViewPr>
    <p:cSldViewPr>
      <p:cViewPr varScale="1">
        <p:scale>
          <a:sx n="98" d="100"/>
          <a:sy n="98" d="100"/>
        </p:scale>
        <p:origin x="-121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C97ECD-A33F-4501-9EFC-CB9FB2DA8AD1}" type="datetimeFigureOut">
              <a:rPr lang="en-US" smtClean="0"/>
              <a:t>5/24/2017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F4108B-77C3-4C26-BC6E-9C8C34A074E2}" type="slidenum">
              <a:rPr lang="en-US" smtClean="0"/>
              <a:t>‹#›</a:t>
            </a:fld>
            <a:endParaRPr lang="en-US"/>
          </a:p>
        </p:txBody>
      </p:sp>
    </p:spTree>
    <p:extLst>
      <p:ext uri="{BB962C8B-B14F-4D97-AF65-F5344CB8AC3E}">
        <p14:creationId xmlns:p14="http://schemas.microsoft.com/office/powerpoint/2010/main" val="2494481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Instructions:</a:t>
            </a:r>
            <a:r>
              <a:rPr lang="en-US" baseline="0" dirty="0" smtClean="0"/>
              <a:t> When a child answers a question correctly have him choose a thumb print. Click the thumbprint to reveal a color. Have each child wearing that color stand. Award 100 points to the child’s team for each child standing. Have the children shout out “Jesus Cares for you!” Click on the thumbprint again or the color to make the color and thumbprint disappear before continuing with the game</a:t>
            </a:r>
            <a:r>
              <a:rPr lang="en-US" baseline="0" smtClean="0"/>
              <a:t>.  </a:t>
            </a:r>
            <a:endParaRPr lang="en-US" dirty="0"/>
          </a:p>
        </p:txBody>
      </p:sp>
      <p:sp>
        <p:nvSpPr>
          <p:cNvPr id="4" name="Slide Number Placeholder 3"/>
          <p:cNvSpPr>
            <a:spLocks noGrp="1"/>
          </p:cNvSpPr>
          <p:nvPr>
            <p:ph type="sldNum" sz="quarter" idx="10"/>
          </p:nvPr>
        </p:nvSpPr>
        <p:spPr/>
        <p:txBody>
          <a:bodyPr/>
          <a:lstStyle/>
          <a:p>
            <a:fld id="{F7F4108B-77C3-4C26-BC6E-9C8C34A074E2}" type="slidenum">
              <a:rPr lang="en-US" smtClean="0"/>
              <a:t>1</a:t>
            </a:fld>
            <a:endParaRPr lang="en-US"/>
          </a:p>
        </p:txBody>
      </p:sp>
    </p:spTree>
    <p:extLst>
      <p:ext uri="{BB962C8B-B14F-4D97-AF65-F5344CB8AC3E}">
        <p14:creationId xmlns:p14="http://schemas.microsoft.com/office/powerpoint/2010/main" val="4263236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Instructions:</a:t>
            </a:r>
            <a:r>
              <a:rPr lang="en-US" baseline="0" dirty="0" smtClean="0"/>
              <a:t> When a child answers a question correctly have him choose a thumb print. Click the thumbprint to reveal a color. Have each child wearing that color stand. Award 100 points to the child’s team for each child standing. Have the children shout out “Jesus Cares for you!” Click on the thumbprint again or the color to make the color and thumbprint disappear before continuing with the game</a:t>
            </a:r>
            <a:r>
              <a:rPr lang="en-US" baseline="0" dirty="0" smtClean="0"/>
              <a:t>. Click on the arrow in the bottom right-hand corner to proceed to the second slide once all six thumbprints have been selected in the first slide.</a:t>
            </a:r>
            <a:endParaRPr lang="en-US" dirty="0"/>
          </a:p>
        </p:txBody>
      </p:sp>
      <p:sp>
        <p:nvSpPr>
          <p:cNvPr id="4" name="Slide Number Placeholder 3"/>
          <p:cNvSpPr>
            <a:spLocks noGrp="1"/>
          </p:cNvSpPr>
          <p:nvPr>
            <p:ph type="sldNum" sz="quarter" idx="10"/>
          </p:nvPr>
        </p:nvSpPr>
        <p:spPr/>
        <p:txBody>
          <a:bodyPr/>
          <a:lstStyle/>
          <a:p>
            <a:fld id="{F7F4108B-77C3-4C26-BC6E-9C8C34A074E2}" type="slidenum">
              <a:rPr lang="en-US" smtClean="0"/>
              <a:t>2</a:t>
            </a:fld>
            <a:endParaRPr lang="en-US"/>
          </a:p>
        </p:txBody>
      </p:sp>
    </p:spTree>
    <p:extLst>
      <p:ext uri="{BB962C8B-B14F-4D97-AF65-F5344CB8AC3E}">
        <p14:creationId xmlns:p14="http://schemas.microsoft.com/office/powerpoint/2010/main" val="4263236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FB3FBA-118C-4DBA-9E1C-7084C994EBFF}"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60DE7-B2B0-465F-BEE3-BCD2FA5B7DC0}" type="slidenum">
              <a:rPr lang="en-US" smtClean="0"/>
              <a:t>‹#›</a:t>
            </a:fld>
            <a:endParaRPr lang="en-US"/>
          </a:p>
        </p:txBody>
      </p:sp>
    </p:spTree>
    <p:extLst>
      <p:ext uri="{BB962C8B-B14F-4D97-AF65-F5344CB8AC3E}">
        <p14:creationId xmlns:p14="http://schemas.microsoft.com/office/powerpoint/2010/main" val="3346143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FB3FBA-118C-4DBA-9E1C-7084C994EBFF}"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60DE7-B2B0-465F-BEE3-BCD2FA5B7DC0}" type="slidenum">
              <a:rPr lang="en-US" smtClean="0"/>
              <a:t>‹#›</a:t>
            </a:fld>
            <a:endParaRPr lang="en-US"/>
          </a:p>
        </p:txBody>
      </p:sp>
    </p:spTree>
    <p:extLst>
      <p:ext uri="{BB962C8B-B14F-4D97-AF65-F5344CB8AC3E}">
        <p14:creationId xmlns:p14="http://schemas.microsoft.com/office/powerpoint/2010/main" val="1083946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FB3FBA-118C-4DBA-9E1C-7084C994EBFF}"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60DE7-B2B0-465F-BEE3-BCD2FA5B7DC0}" type="slidenum">
              <a:rPr lang="en-US" smtClean="0"/>
              <a:t>‹#›</a:t>
            </a:fld>
            <a:endParaRPr lang="en-US"/>
          </a:p>
        </p:txBody>
      </p:sp>
    </p:spTree>
    <p:extLst>
      <p:ext uri="{BB962C8B-B14F-4D97-AF65-F5344CB8AC3E}">
        <p14:creationId xmlns:p14="http://schemas.microsoft.com/office/powerpoint/2010/main" val="1355647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FB3FBA-118C-4DBA-9E1C-7084C994EBFF}"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60DE7-B2B0-465F-BEE3-BCD2FA5B7DC0}" type="slidenum">
              <a:rPr lang="en-US" smtClean="0"/>
              <a:t>‹#›</a:t>
            </a:fld>
            <a:endParaRPr lang="en-US"/>
          </a:p>
        </p:txBody>
      </p:sp>
    </p:spTree>
    <p:extLst>
      <p:ext uri="{BB962C8B-B14F-4D97-AF65-F5344CB8AC3E}">
        <p14:creationId xmlns:p14="http://schemas.microsoft.com/office/powerpoint/2010/main" val="2274215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FB3FBA-118C-4DBA-9E1C-7084C994EBFF}"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60DE7-B2B0-465F-BEE3-BCD2FA5B7DC0}" type="slidenum">
              <a:rPr lang="en-US" smtClean="0"/>
              <a:t>‹#›</a:t>
            </a:fld>
            <a:endParaRPr lang="en-US"/>
          </a:p>
        </p:txBody>
      </p:sp>
    </p:spTree>
    <p:extLst>
      <p:ext uri="{BB962C8B-B14F-4D97-AF65-F5344CB8AC3E}">
        <p14:creationId xmlns:p14="http://schemas.microsoft.com/office/powerpoint/2010/main" val="893000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FB3FBA-118C-4DBA-9E1C-7084C994EBFF}" type="datetimeFigureOut">
              <a:rPr lang="en-US" smtClean="0"/>
              <a:t>5/24/2017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960DE7-B2B0-465F-BEE3-BCD2FA5B7DC0}" type="slidenum">
              <a:rPr lang="en-US" smtClean="0"/>
              <a:t>‹#›</a:t>
            </a:fld>
            <a:endParaRPr lang="en-US"/>
          </a:p>
        </p:txBody>
      </p:sp>
    </p:spTree>
    <p:extLst>
      <p:ext uri="{BB962C8B-B14F-4D97-AF65-F5344CB8AC3E}">
        <p14:creationId xmlns:p14="http://schemas.microsoft.com/office/powerpoint/2010/main" val="1417089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FB3FBA-118C-4DBA-9E1C-7084C994EBFF}" type="datetimeFigureOut">
              <a:rPr lang="en-US" smtClean="0"/>
              <a:t>5/24/2017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960DE7-B2B0-465F-BEE3-BCD2FA5B7DC0}" type="slidenum">
              <a:rPr lang="en-US" smtClean="0"/>
              <a:t>‹#›</a:t>
            </a:fld>
            <a:endParaRPr lang="en-US"/>
          </a:p>
        </p:txBody>
      </p:sp>
    </p:spTree>
    <p:extLst>
      <p:ext uri="{BB962C8B-B14F-4D97-AF65-F5344CB8AC3E}">
        <p14:creationId xmlns:p14="http://schemas.microsoft.com/office/powerpoint/2010/main" val="3933613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FB3FBA-118C-4DBA-9E1C-7084C994EBFF}" type="datetimeFigureOut">
              <a:rPr lang="en-US" smtClean="0"/>
              <a:t>5/24/2017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960DE7-B2B0-465F-BEE3-BCD2FA5B7DC0}" type="slidenum">
              <a:rPr lang="en-US" smtClean="0"/>
              <a:t>‹#›</a:t>
            </a:fld>
            <a:endParaRPr lang="en-US"/>
          </a:p>
        </p:txBody>
      </p:sp>
    </p:spTree>
    <p:extLst>
      <p:ext uri="{BB962C8B-B14F-4D97-AF65-F5344CB8AC3E}">
        <p14:creationId xmlns:p14="http://schemas.microsoft.com/office/powerpoint/2010/main" val="3373057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FB3FBA-118C-4DBA-9E1C-7084C994EBFF}" type="datetimeFigureOut">
              <a:rPr lang="en-US" smtClean="0"/>
              <a:t>5/24/2017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960DE7-B2B0-465F-BEE3-BCD2FA5B7DC0}" type="slidenum">
              <a:rPr lang="en-US" smtClean="0"/>
              <a:t>‹#›</a:t>
            </a:fld>
            <a:endParaRPr lang="en-US"/>
          </a:p>
        </p:txBody>
      </p:sp>
    </p:spTree>
    <p:extLst>
      <p:ext uri="{BB962C8B-B14F-4D97-AF65-F5344CB8AC3E}">
        <p14:creationId xmlns:p14="http://schemas.microsoft.com/office/powerpoint/2010/main" val="1583390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FB3FBA-118C-4DBA-9E1C-7084C994EBFF}" type="datetimeFigureOut">
              <a:rPr lang="en-US" smtClean="0"/>
              <a:t>5/24/2017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960DE7-B2B0-465F-BEE3-BCD2FA5B7DC0}" type="slidenum">
              <a:rPr lang="en-US" smtClean="0"/>
              <a:t>‹#›</a:t>
            </a:fld>
            <a:endParaRPr lang="en-US"/>
          </a:p>
        </p:txBody>
      </p:sp>
    </p:spTree>
    <p:extLst>
      <p:ext uri="{BB962C8B-B14F-4D97-AF65-F5344CB8AC3E}">
        <p14:creationId xmlns:p14="http://schemas.microsoft.com/office/powerpoint/2010/main" val="368152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FB3FBA-118C-4DBA-9E1C-7084C994EBFF}" type="datetimeFigureOut">
              <a:rPr lang="en-US" smtClean="0"/>
              <a:t>5/24/2017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960DE7-B2B0-465F-BEE3-BCD2FA5B7DC0}" type="slidenum">
              <a:rPr lang="en-US" smtClean="0"/>
              <a:t>‹#›</a:t>
            </a:fld>
            <a:endParaRPr lang="en-US"/>
          </a:p>
        </p:txBody>
      </p:sp>
    </p:spTree>
    <p:extLst>
      <p:ext uri="{BB962C8B-B14F-4D97-AF65-F5344CB8AC3E}">
        <p14:creationId xmlns:p14="http://schemas.microsoft.com/office/powerpoint/2010/main" val="404087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B3FBA-118C-4DBA-9E1C-7084C994EBFF}" type="datetimeFigureOut">
              <a:rPr lang="en-US" smtClean="0"/>
              <a:t>5/24/2017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960DE7-B2B0-465F-BEE3-BCD2FA5B7DC0}" type="slidenum">
              <a:rPr lang="en-US" smtClean="0"/>
              <a:t>‹#›</a:t>
            </a:fld>
            <a:endParaRPr lang="en-US"/>
          </a:p>
        </p:txBody>
      </p:sp>
    </p:spTree>
    <p:extLst>
      <p:ext uri="{BB962C8B-B14F-4D97-AF65-F5344CB8AC3E}">
        <p14:creationId xmlns:p14="http://schemas.microsoft.com/office/powerpoint/2010/main" val="2462674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7.jpeg"/><Relationship Id="rId3" Type="http://schemas.openxmlformats.org/officeDocument/2006/relationships/image" Target="../media/image1.jpeg"/><Relationship Id="rId7" Type="http://schemas.microsoft.com/office/2007/relationships/hdphoto" Target="../media/hdphoto2.wdp"/><Relationship Id="rId12" Type="http://schemas.microsoft.com/office/2007/relationships/hdphoto" Target="../media/hdphoto4.wdp"/><Relationship Id="rId17" Type="http://schemas.openxmlformats.org/officeDocument/2006/relationships/image" Target="../media/image9.png"/><Relationship Id="rId2" Type="http://schemas.openxmlformats.org/officeDocument/2006/relationships/notesSlide" Target="../notesSlides/notesSlide1.xml"/><Relationship Id="rId16" Type="http://schemas.microsoft.com/office/2007/relationships/hdphoto" Target="../media/hdphoto6.wdp"/><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6.jpeg"/><Relationship Id="rId5" Type="http://schemas.microsoft.com/office/2007/relationships/hdphoto" Target="../media/hdphoto1.wdp"/><Relationship Id="rId15" Type="http://schemas.openxmlformats.org/officeDocument/2006/relationships/image" Target="../media/image8.jpeg"/><Relationship Id="rId10" Type="http://schemas.openxmlformats.org/officeDocument/2006/relationships/image" Target="../media/image5.jpeg"/><Relationship Id="rId4" Type="http://schemas.openxmlformats.org/officeDocument/2006/relationships/image" Target="../media/image2.png"/><Relationship Id="rId9" Type="http://schemas.microsoft.com/office/2007/relationships/hdphoto" Target="../media/hdphoto3.wdp"/><Relationship Id="rId14" Type="http://schemas.microsoft.com/office/2007/relationships/hdphoto" Target="../media/hdphoto5.wdp"/></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7.jpeg"/><Relationship Id="rId3" Type="http://schemas.openxmlformats.org/officeDocument/2006/relationships/image" Target="../media/image1.jpeg"/><Relationship Id="rId7" Type="http://schemas.microsoft.com/office/2007/relationships/hdphoto" Target="../media/hdphoto2.wdp"/><Relationship Id="rId12" Type="http://schemas.microsoft.com/office/2007/relationships/hdphoto" Target="../media/hdphoto4.wdp"/><Relationship Id="rId17" Type="http://schemas.openxmlformats.org/officeDocument/2006/relationships/image" Target="../media/image9.png"/><Relationship Id="rId2" Type="http://schemas.openxmlformats.org/officeDocument/2006/relationships/notesSlide" Target="../notesSlides/notesSlide2.xml"/><Relationship Id="rId16" Type="http://schemas.microsoft.com/office/2007/relationships/hdphoto" Target="../media/hdphoto6.wdp"/><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6.jpeg"/><Relationship Id="rId5" Type="http://schemas.microsoft.com/office/2007/relationships/hdphoto" Target="../media/hdphoto1.wdp"/><Relationship Id="rId15" Type="http://schemas.openxmlformats.org/officeDocument/2006/relationships/image" Target="../media/image8.jpeg"/><Relationship Id="rId10" Type="http://schemas.openxmlformats.org/officeDocument/2006/relationships/image" Target="../media/image5.jpeg"/><Relationship Id="rId4" Type="http://schemas.openxmlformats.org/officeDocument/2006/relationships/image" Target="../media/image10.png"/><Relationship Id="rId9" Type="http://schemas.microsoft.com/office/2007/relationships/hdphoto" Target="../media/hdphoto3.wdp"/><Relationship Id="rId1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0" y="0"/>
            <a:ext cx="9144000" cy="68580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Tablet" descr="\\FILESRV1\Data\_CREATIVE SERVICES\GRAPHICS GARAGE\Photos\_STOCK PHOTOS\_THINK STOCK\MISC\114259135.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16236" y1="32090" x2="16869" y2="8793"/>
                        <a14:foregroundMark x1="13777" y1="59816" x2="8670" y2="99796"/>
                        <a14:foregroundMark x1="8404" y1="69939" x2="8404" y2="69939"/>
                        <a14:foregroundMark x1="87128" y1="63292" x2="92234" y2="97239"/>
                      </a14:backgroundRemoval>
                    </a14:imgEffect>
                  </a14:imgLayer>
                </a14:imgProps>
              </a:ext>
              <a:ext uri="{28A0092B-C50C-407E-A947-70E740481C1C}">
                <a14:useLocalDpi xmlns:a14="http://schemas.microsoft.com/office/drawing/2010/main" val="0"/>
              </a:ext>
            </a:extLst>
          </a:blip>
          <a:srcRect/>
          <a:stretch>
            <a:fillRect/>
          </a:stretch>
        </p:blipFill>
        <p:spPr bwMode="auto">
          <a:xfrm>
            <a:off x="703689" y="1460501"/>
            <a:ext cx="7812827" cy="541020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een"/>
          <p:cNvGrpSpPr/>
          <p:nvPr/>
        </p:nvGrpSpPr>
        <p:grpSpPr>
          <a:xfrm>
            <a:off x="2150363" y="2209800"/>
            <a:ext cx="4919472" cy="3048000"/>
            <a:chOff x="2150363" y="2209800"/>
            <a:chExt cx="4919472" cy="3048000"/>
          </a:xfrm>
        </p:grpSpPr>
        <p:pic>
          <p:nvPicPr>
            <p:cNvPr id="1030" name="Green Rec"/>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150363" y="2209800"/>
              <a:ext cx="4919472"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Green"/>
            <p:cNvSpPr txBox="1"/>
            <p:nvPr/>
          </p:nvSpPr>
          <p:spPr>
            <a:xfrm>
              <a:off x="2658167" y="2514600"/>
              <a:ext cx="3903859" cy="1862048"/>
            </a:xfrm>
            <a:prstGeom prst="rect">
              <a:avLst/>
            </a:prstGeom>
            <a:noFill/>
          </p:spPr>
          <p:txBody>
            <a:bodyPr wrap="square" rtlCol="0">
              <a:spAutoFit/>
            </a:bodyPr>
            <a:lstStyle/>
            <a:p>
              <a:pPr algn="ctr"/>
              <a:r>
                <a:rPr lang="en-US" sz="11500" dirty="0" smtClean="0"/>
                <a:t>Green</a:t>
              </a:r>
              <a:endParaRPr lang="en-US" sz="11500" dirty="0"/>
            </a:p>
          </p:txBody>
        </p:sp>
      </p:grpSp>
      <p:grpSp>
        <p:nvGrpSpPr>
          <p:cNvPr id="28" name="Blue"/>
          <p:cNvGrpSpPr/>
          <p:nvPr/>
        </p:nvGrpSpPr>
        <p:grpSpPr>
          <a:xfrm>
            <a:off x="2157987" y="2209800"/>
            <a:ext cx="4911851" cy="3048000"/>
            <a:chOff x="2157983" y="2209800"/>
            <a:chExt cx="4911851" cy="3048000"/>
          </a:xfrm>
        </p:grpSpPr>
        <p:pic>
          <p:nvPicPr>
            <p:cNvPr id="1031" name="Blue Rec"/>
            <p:cNvPicPr>
              <a:picLocks noChangeAspect="1" noChangeArrowheads="1"/>
            </p:cNvPicPr>
            <p:nvPr/>
          </p:nvPicPr>
          <p:blipFill>
            <a:blip r:embed="rId8" cstate="print">
              <a:extLst>
                <a:ext uri="{BEBA8EAE-BF5A-486C-A8C5-ECC9F3942E4B}">
                  <a14:imgProps xmlns:a14="http://schemas.microsoft.com/office/drawing/2010/main">
                    <a14:imgLayer r:embed="rId9">
                      <a14:imgEffect>
                        <a14:saturation sat="30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157983" y="2209800"/>
              <a:ext cx="4911851"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Blue"/>
            <p:cNvSpPr txBox="1"/>
            <p:nvPr/>
          </p:nvSpPr>
          <p:spPr>
            <a:xfrm>
              <a:off x="2955954" y="2514600"/>
              <a:ext cx="3315907" cy="1862048"/>
            </a:xfrm>
            <a:prstGeom prst="rect">
              <a:avLst/>
            </a:prstGeom>
            <a:noFill/>
          </p:spPr>
          <p:txBody>
            <a:bodyPr wrap="square" rtlCol="0">
              <a:spAutoFit/>
            </a:bodyPr>
            <a:lstStyle/>
            <a:p>
              <a:pPr algn="ctr"/>
              <a:r>
                <a:rPr lang="en-US" sz="11500" dirty="0" smtClean="0"/>
                <a:t>Blue</a:t>
              </a:r>
              <a:endParaRPr lang="en-US" dirty="0"/>
            </a:p>
          </p:txBody>
        </p:sp>
      </p:grpSp>
      <p:grpSp>
        <p:nvGrpSpPr>
          <p:cNvPr id="36" name="Pink"/>
          <p:cNvGrpSpPr/>
          <p:nvPr/>
        </p:nvGrpSpPr>
        <p:grpSpPr>
          <a:xfrm>
            <a:off x="2157987" y="2209800"/>
            <a:ext cx="4911851" cy="3048000"/>
            <a:chOff x="2157983" y="2209800"/>
            <a:chExt cx="4911851" cy="3048000"/>
          </a:xfrm>
        </p:grpSpPr>
        <p:pic>
          <p:nvPicPr>
            <p:cNvPr id="1032" name="Pink Rec"/>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57983" y="2209800"/>
              <a:ext cx="4911851"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Pink"/>
            <p:cNvSpPr txBox="1"/>
            <p:nvPr/>
          </p:nvSpPr>
          <p:spPr>
            <a:xfrm>
              <a:off x="3156977" y="2616200"/>
              <a:ext cx="2913862" cy="1862048"/>
            </a:xfrm>
            <a:prstGeom prst="rect">
              <a:avLst/>
            </a:prstGeom>
            <a:noFill/>
          </p:spPr>
          <p:txBody>
            <a:bodyPr wrap="square" rtlCol="0">
              <a:spAutoFit/>
            </a:bodyPr>
            <a:lstStyle/>
            <a:p>
              <a:pPr algn="ctr"/>
              <a:r>
                <a:rPr lang="en-US" sz="11500" dirty="0" smtClean="0"/>
                <a:t>Pink</a:t>
              </a:r>
              <a:endParaRPr lang="en-US" sz="11500" dirty="0"/>
            </a:p>
          </p:txBody>
        </p:sp>
      </p:grpSp>
      <p:grpSp>
        <p:nvGrpSpPr>
          <p:cNvPr id="38" name="Purple"/>
          <p:cNvGrpSpPr/>
          <p:nvPr/>
        </p:nvGrpSpPr>
        <p:grpSpPr>
          <a:xfrm>
            <a:off x="2157983" y="2209800"/>
            <a:ext cx="4911852" cy="3048000"/>
            <a:chOff x="2157983" y="2209800"/>
            <a:chExt cx="4911852" cy="3048000"/>
          </a:xfrm>
        </p:grpSpPr>
        <p:pic>
          <p:nvPicPr>
            <p:cNvPr id="1033" name="Purple Rec"/>
            <p:cNvPicPr>
              <a:picLocks noChangeAspect="1" noChangeArrowheads="1"/>
            </p:cNvPicPr>
            <p:nvPr/>
          </p:nvPicPr>
          <p:blipFill>
            <a:blip r:embed="rId11" cstate="print">
              <a:extLst>
                <a:ext uri="{BEBA8EAE-BF5A-486C-A8C5-ECC9F3942E4B}">
                  <a14:imgProps xmlns:a14="http://schemas.microsoft.com/office/drawing/2010/main">
                    <a14:imgLayer r:embed="rId12">
                      <a14:imgEffect>
                        <a14:saturation sat="20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157983" y="2209800"/>
              <a:ext cx="4911852"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Purple"/>
            <p:cNvSpPr txBox="1"/>
            <p:nvPr/>
          </p:nvSpPr>
          <p:spPr>
            <a:xfrm>
              <a:off x="2437792" y="2616200"/>
              <a:ext cx="4352233" cy="1862048"/>
            </a:xfrm>
            <a:prstGeom prst="rect">
              <a:avLst/>
            </a:prstGeom>
            <a:noFill/>
          </p:spPr>
          <p:txBody>
            <a:bodyPr wrap="square" rtlCol="0">
              <a:spAutoFit/>
            </a:bodyPr>
            <a:lstStyle/>
            <a:p>
              <a:pPr algn="ctr"/>
              <a:r>
                <a:rPr lang="en-US" sz="11500" dirty="0" smtClean="0"/>
                <a:t>Purple</a:t>
              </a:r>
              <a:endParaRPr lang="en-US" sz="11500" dirty="0"/>
            </a:p>
          </p:txBody>
        </p:sp>
      </p:grpSp>
      <p:grpSp>
        <p:nvGrpSpPr>
          <p:cNvPr id="40" name="Red"/>
          <p:cNvGrpSpPr/>
          <p:nvPr/>
        </p:nvGrpSpPr>
        <p:grpSpPr>
          <a:xfrm>
            <a:off x="2157983" y="2209800"/>
            <a:ext cx="4911852" cy="3048000"/>
            <a:chOff x="2157983" y="2209800"/>
            <a:chExt cx="4911852" cy="3048000"/>
          </a:xfrm>
        </p:grpSpPr>
        <p:pic>
          <p:nvPicPr>
            <p:cNvPr id="1034" name="Red Rec"/>
            <p:cNvPicPr>
              <a:picLocks noChangeAspect="1" noChangeArrowheads="1"/>
            </p:cNvPicPr>
            <p:nvPr/>
          </p:nvPicPr>
          <p:blipFill>
            <a:blip r:embed="rId13" cstate="print">
              <a:extLst>
                <a:ext uri="{BEBA8EAE-BF5A-486C-A8C5-ECC9F3942E4B}">
                  <a14:imgProps xmlns:a14="http://schemas.microsoft.com/office/drawing/2010/main">
                    <a14:imgLayer r:embed="rId14">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157983" y="2209800"/>
              <a:ext cx="4911852"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Red"/>
            <p:cNvSpPr txBox="1"/>
            <p:nvPr/>
          </p:nvSpPr>
          <p:spPr>
            <a:xfrm>
              <a:off x="3314696" y="2514600"/>
              <a:ext cx="2590800" cy="1862048"/>
            </a:xfrm>
            <a:prstGeom prst="rect">
              <a:avLst/>
            </a:prstGeom>
            <a:noFill/>
          </p:spPr>
          <p:txBody>
            <a:bodyPr wrap="square" rtlCol="0">
              <a:spAutoFit/>
            </a:bodyPr>
            <a:lstStyle/>
            <a:p>
              <a:pPr algn="ctr"/>
              <a:r>
                <a:rPr lang="en-US" sz="11500" dirty="0" smtClean="0"/>
                <a:t>Red</a:t>
              </a:r>
              <a:endParaRPr lang="en-US" sz="11500" dirty="0"/>
            </a:p>
          </p:txBody>
        </p:sp>
      </p:grpSp>
      <p:grpSp>
        <p:nvGrpSpPr>
          <p:cNvPr id="42" name="Yellow"/>
          <p:cNvGrpSpPr/>
          <p:nvPr/>
        </p:nvGrpSpPr>
        <p:grpSpPr>
          <a:xfrm>
            <a:off x="2157987" y="2209800"/>
            <a:ext cx="4911851" cy="3048000"/>
            <a:chOff x="2157983" y="2209800"/>
            <a:chExt cx="4911851" cy="3048000"/>
          </a:xfrm>
        </p:grpSpPr>
        <p:pic>
          <p:nvPicPr>
            <p:cNvPr id="1035" name="Yellow Rec"/>
            <p:cNvPicPr>
              <a:picLocks noChangeAspect="1" noChangeArrowheads="1"/>
            </p:cNvPicPr>
            <p:nvPr/>
          </p:nvPicPr>
          <p:blipFill>
            <a:blip r:embed="rId15" cstate="print">
              <a:extLst>
                <a:ext uri="{BEBA8EAE-BF5A-486C-A8C5-ECC9F3942E4B}">
                  <a14:imgProps xmlns:a14="http://schemas.microsoft.com/office/drawing/2010/main">
                    <a14:imgLayer r:embed="rId16">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157983" y="2209800"/>
              <a:ext cx="4911851"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Yellow"/>
            <p:cNvSpPr txBox="1"/>
            <p:nvPr/>
          </p:nvSpPr>
          <p:spPr>
            <a:xfrm>
              <a:off x="2220176" y="2616200"/>
              <a:ext cx="4779840" cy="1862048"/>
            </a:xfrm>
            <a:prstGeom prst="rect">
              <a:avLst/>
            </a:prstGeom>
            <a:noFill/>
          </p:spPr>
          <p:txBody>
            <a:bodyPr wrap="square" rtlCol="0">
              <a:spAutoFit/>
            </a:bodyPr>
            <a:lstStyle/>
            <a:p>
              <a:pPr algn="ctr"/>
              <a:r>
                <a:rPr lang="en-US" sz="11500" dirty="0" smtClean="0"/>
                <a:t>Yellow</a:t>
              </a:r>
              <a:endParaRPr lang="en-US" sz="11500" dirty="0"/>
            </a:p>
          </p:txBody>
        </p:sp>
      </p:grpSp>
      <p:grpSp>
        <p:nvGrpSpPr>
          <p:cNvPr id="44" name="Group 1"/>
          <p:cNvGrpSpPr/>
          <p:nvPr/>
        </p:nvGrpSpPr>
        <p:grpSpPr>
          <a:xfrm>
            <a:off x="381003" y="76201"/>
            <a:ext cx="1142999" cy="1607446"/>
            <a:chOff x="381000" y="76200"/>
            <a:chExt cx="1142999" cy="1607447"/>
          </a:xfrm>
        </p:grpSpPr>
        <p:pic>
          <p:nvPicPr>
            <p:cNvPr id="56" name="TP 1" descr="N:\THUMB PRINT.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81000" y="76200"/>
              <a:ext cx="1142999" cy="1607447"/>
            </a:xfrm>
            <a:prstGeom prst="rect">
              <a:avLst/>
            </a:prstGeom>
            <a:noFill/>
            <a:extLst>
              <a:ext uri="{909E8E84-426E-40DD-AFC4-6F175D3DCCD1}">
                <a14:hiddenFill xmlns:a14="http://schemas.microsoft.com/office/drawing/2010/main">
                  <a:solidFill>
                    <a:srgbClr val="FFFFFF"/>
                  </a:solidFill>
                </a14:hiddenFill>
              </a:ext>
            </a:extLst>
          </p:spPr>
        </p:pic>
        <p:sp>
          <p:nvSpPr>
            <p:cNvPr id="43" name="TP #1"/>
            <p:cNvSpPr txBox="1"/>
            <p:nvPr/>
          </p:nvSpPr>
          <p:spPr>
            <a:xfrm>
              <a:off x="732841" y="77449"/>
              <a:ext cx="439315" cy="1446551"/>
            </a:xfrm>
            <a:prstGeom prst="rect">
              <a:avLst/>
            </a:prstGeom>
            <a:noFill/>
          </p:spPr>
          <p:txBody>
            <a:bodyPr wrap="square" rtlCol="0">
              <a:spAutoFit/>
            </a:bodyPr>
            <a:lstStyle/>
            <a:p>
              <a:pPr algn="ctr"/>
              <a:r>
                <a:rPr lang="en-US" sz="8800" dirty="0" smtClean="0">
                  <a:ln>
                    <a:solidFill>
                      <a:schemeClr val="bg1"/>
                    </a:solidFill>
                  </a:ln>
                  <a:solidFill>
                    <a:schemeClr val="accent6">
                      <a:lumMod val="75000"/>
                    </a:schemeClr>
                  </a:solidFill>
                </a:rPr>
                <a:t>1</a:t>
              </a:r>
              <a:endParaRPr lang="en-US" sz="8800" dirty="0">
                <a:ln>
                  <a:solidFill>
                    <a:schemeClr val="bg1"/>
                  </a:solidFill>
                </a:ln>
                <a:solidFill>
                  <a:schemeClr val="accent6">
                    <a:lumMod val="75000"/>
                  </a:schemeClr>
                </a:solidFill>
              </a:endParaRPr>
            </a:p>
          </p:txBody>
        </p:sp>
      </p:grpSp>
      <p:grpSp>
        <p:nvGrpSpPr>
          <p:cNvPr id="45" name="Group 2"/>
          <p:cNvGrpSpPr/>
          <p:nvPr/>
        </p:nvGrpSpPr>
        <p:grpSpPr>
          <a:xfrm>
            <a:off x="1844044" y="76201"/>
            <a:ext cx="1142999" cy="1607446"/>
            <a:chOff x="1844040" y="76200"/>
            <a:chExt cx="1142999" cy="1607447"/>
          </a:xfrm>
        </p:grpSpPr>
        <p:pic>
          <p:nvPicPr>
            <p:cNvPr id="55" name="TP 2" descr="N:\THUMB PRINT.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844040" y="76200"/>
              <a:ext cx="1142999" cy="1607447"/>
            </a:xfrm>
            <a:prstGeom prst="rect">
              <a:avLst/>
            </a:prstGeom>
            <a:noFill/>
            <a:extLst>
              <a:ext uri="{909E8E84-426E-40DD-AFC4-6F175D3DCCD1}">
                <a14:hiddenFill xmlns:a14="http://schemas.microsoft.com/office/drawing/2010/main">
                  <a:solidFill>
                    <a:srgbClr val="FFFFFF"/>
                  </a:solidFill>
                </a14:hiddenFill>
              </a:ext>
            </a:extLst>
          </p:spPr>
        </p:pic>
        <p:sp>
          <p:nvSpPr>
            <p:cNvPr id="60" name="TP #2"/>
            <p:cNvSpPr txBox="1"/>
            <p:nvPr/>
          </p:nvSpPr>
          <p:spPr>
            <a:xfrm>
              <a:off x="2195881" y="77449"/>
              <a:ext cx="439315" cy="1446551"/>
            </a:xfrm>
            <a:prstGeom prst="rect">
              <a:avLst/>
            </a:prstGeom>
            <a:noFill/>
          </p:spPr>
          <p:txBody>
            <a:bodyPr wrap="square" rtlCol="0">
              <a:spAutoFit/>
            </a:bodyPr>
            <a:lstStyle/>
            <a:p>
              <a:pPr algn="ctr"/>
              <a:r>
                <a:rPr lang="en-US" sz="8800" dirty="0" smtClean="0">
                  <a:ln>
                    <a:solidFill>
                      <a:schemeClr val="bg1"/>
                    </a:solidFill>
                  </a:ln>
                  <a:solidFill>
                    <a:schemeClr val="accent6">
                      <a:lumMod val="75000"/>
                    </a:schemeClr>
                  </a:solidFill>
                </a:rPr>
                <a:t>2</a:t>
              </a:r>
              <a:endParaRPr lang="en-US" sz="8800" dirty="0">
                <a:ln>
                  <a:solidFill>
                    <a:schemeClr val="bg1"/>
                  </a:solidFill>
                </a:ln>
                <a:solidFill>
                  <a:schemeClr val="accent6">
                    <a:lumMod val="75000"/>
                  </a:schemeClr>
                </a:solidFill>
              </a:endParaRPr>
            </a:p>
          </p:txBody>
        </p:sp>
      </p:grpSp>
      <p:grpSp>
        <p:nvGrpSpPr>
          <p:cNvPr id="46" name="Group 3"/>
          <p:cNvGrpSpPr/>
          <p:nvPr/>
        </p:nvGrpSpPr>
        <p:grpSpPr>
          <a:xfrm>
            <a:off x="3307084" y="76201"/>
            <a:ext cx="1142999" cy="1607446"/>
            <a:chOff x="3307080" y="76200"/>
            <a:chExt cx="1142999" cy="1607447"/>
          </a:xfrm>
        </p:grpSpPr>
        <p:pic>
          <p:nvPicPr>
            <p:cNvPr id="54" name="TP 3" descr="N:\THUMB PRINT.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307080" y="76200"/>
              <a:ext cx="1142999" cy="1607447"/>
            </a:xfrm>
            <a:prstGeom prst="rect">
              <a:avLst/>
            </a:prstGeom>
            <a:noFill/>
            <a:extLst>
              <a:ext uri="{909E8E84-426E-40DD-AFC4-6F175D3DCCD1}">
                <a14:hiddenFill xmlns:a14="http://schemas.microsoft.com/office/drawing/2010/main">
                  <a:solidFill>
                    <a:srgbClr val="FFFFFF"/>
                  </a:solidFill>
                </a14:hiddenFill>
              </a:ext>
            </a:extLst>
          </p:spPr>
        </p:pic>
        <p:sp>
          <p:nvSpPr>
            <p:cNvPr id="61" name="TP #3"/>
            <p:cNvSpPr txBox="1"/>
            <p:nvPr/>
          </p:nvSpPr>
          <p:spPr>
            <a:xfrm>
              <a:off x="3658921" y="77449"/>
              <a:ext cx="439315" cy="1446551"/>
            </a:xfrm>
            <a:prstGeom prst="rect">
              <a:avLst/>
            </a:prstGeom>
            <a:noFill/>
          </p:spPr>
          <p:txBody>
            <a:bodyPr wrap="square" rtlCol="0">
              <a:spAutoFit/>
            </a:bodyPr>
            <a:lstStyle/>
            <a:p>
              <a:pPr algn="ctr"/>
              <a:r>
                <a:rPr lang="en-US" sz="8800" dirty="0" smtClean="0">
                  <a:ln>
                    <a:solidFill>
                      <a:schemeClr val="bg1"/>
                    </a:solidFill>
                  </a:ln>
                  <a:solidFill>
                    <a:schemeClr val="accent6">
                      <a:lumMod val="75000"/>
                    </a:schemeClr>
                  </a:solidFill>
                </a:rPr>
                <a:t>3</a:t>
              </a:r>
              <a:endParaRPr lang="en-US" sz="8800" dirty="0">
                <a:ln>
                  <a:solidFill>
                    <a:schemeClr val="bg1"/>
                  </a:solidFill>
                </a:ln>
                <a:solidFill>
                  <a:schemeClr val="accent6">
                    <a:lumMod val="75000"/>
                  </a:schemeClr>
                </a:solidFill>
              </a:endParaRPr>
            </a:p>
          </p:txBody>
        </p:sp>
      </p:grpSp>
      <p:grpSp>
        <p:nvGrpSpPr>
          <p:cNvPr id="47" name="Group 4"/>
          <p:cNvGrpSpPr/>
          <p:nvPr/>
        </p:nvGrpSpPr>
        <p:grpSpPr>
          <a:xfrm>
            <a:off x="4770120" y="76201"/>
            <a:ext cx="1142999" cy="1607446"/>
            <a:chOff x="4770120" y="76200"/>
            <a:chExt cx="1142999" cy="1607447"/>
          </a:xfrm>
        </p:grpSpPr>
        <p:pic>
          <p:nvPicPr>
            <p:cNvPr id="1036" name="TP 4" descr="N:\THUMB PRINT.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770120" y="76200"/>
              <a:ext cx="1142999" cy="1607447"/>
            </a:xfrm>
            <a:prstGeom prst="rect">
              <a:avLst/>
            </a:prstGeom>
            <a:noFill/>
            <a:extLst>
              <a:ext uri="{909E8E84-426E-40DD-AFC4-6F175D3DCCD1}">
                <a14:hiddenFill xmlns:a14="http://schemas.microsoft.com/office/drawing/2010/main">
                  <a:solidFill>
                    <a:srgbClr val="FFFFFF"/>
                  </a:solidFill>
                </a14:hiddenFill>
              </a:ext>
            </a:extLst>
          </p:spPr>
        </p:pic>
        <p:sp>
          <p:nvSpPr>
            <p:cNvPr id="62" name="TP #4"/>
            <p:cNvSpPr txBox="1"/>
            <p:nvPr/>
          </p:nvSpPr>
          <p:spPr>
            <a:xfrm>
              <a:off x="5121961" y="77449"/>
              <a:ext cx="439315" cy="1446551"/>
            </a:xfrm>
            <a:prstGeom prst="rect">
              <a:avLst/>
            </a:prstGeom>
            <a:noFill/>
          </p:spPr>
          <p:txBody>
            <a:bodyPr wrap="square" rtlCol="0">
              <a:spAutoFit/>
            </a:bodyPr>
            <a:lstStyle/>
            <a:p>
              <a:pPr algn="ctr"/>
              <a:r>
                <a:rPr lang="en-US" sz="8800" dirty="0" smtClean="0">
                  <a:ln>
                    <a:solidFill>
                      <a:schemeClr val="bg1"/>
                    </a:solidFill>
                  </a:ln>
                  <a:solidFill>
                    <a:schemeClr val="accent6">
                      <a:lumMod val="75000"/>
                    </a:schemeClr>
                  </a:solidFill>
                </a:rPr>
                <a:t>4</a:t>
              </a:r>
              <a:endParaRPr lang="en-US" sz="8800" dirty="0">
                <a:ln>
                  <a:solidFill>
                    <a:schemeClr val="bg1"/>
                  </a:solidFill>
                </a:ln>
                <a:solidFill>
                  <a:schemeClr val="accent6">
                    <a:lumMod val="75000"/>
                  </a:schemeClr>
                </a:solidFill>
              </a:endParaRPr>
            </a:p>
          </p:txBody>
        </p:sp>
      </p:grpSp>
      <p:grpSp>
        <p:nvGrpSpPr>
          <p:cNvPr id="48" name="Group 5"/>
          <p:cNvGrpSpPr/>
          <p:nvPr/>
        </p:nvGrpSpPr>
        <p:grpSpPr>
          <a:xfrm>
            <a:off x="6233164" y="76201"/>
            <a:ext cx="1142999" cy="1607446"/>
            <a:chOff x="6233160" y="76200"/>
            <a:chExt cx="1142999" cy="1607447"/>
          </a:xfrm>
        </p:grpSpPr>
        <p:pic>
          <p:nvPicPr>
            <p:cNvPr id="57" name="TP 5" descr="N:\THUMB PRINT.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233160" y="76200"/>
              <a:ext cx="1142999" cy="1607447"/>
            </a:xfrm>
            <a:prstGeom prst="rect">
              <a:avLst/>
            </a:prstGeom>
            <a:noFill/>
            <a:extLst>
              <a:ext uri="{909E8E84-426E-40DD-AFC4-6F175D3DCCD1}">
                <a14:hiddenFill xmlns:a14="http://schemas.microsoft.com/office/drawing/2010/main">
                  <a:solidFill>
                    <a:srgbClr val="FFFFFF"/>
                  </a:solidFill>
                </a14:hiddenFill>
              </a:ext>
            </a:extLst>
          </p:spPr>
        </p:pic>
        <p:sp>
          <p:nvSpPr>
            <p:cNvPr id="63" name="TP #5"/>
            <p:cNvSpPr txBox="1"/>
            <p:nvPr/>
          </p:nvSpPr>
          <p:spPr>
            <a:xfrm>
              <a:off x="6585001" y="77449"/>
              <a:ext cx="439315" cy="1446551"/>
            </a:xfrm>
            <a:prstGeom prst="rect">
              <a:avLst/>
            </a:prstGeom>
            <a:noFill/>
          </p:spPr>
          <p:txBody>
            <a:bodyPr wrap="square" rtlCol="0">
              <a:spAutoFit/>
            </a:bodyPr>
            <a:lstStyle/>
            <a:p>
              <a:pPr algn="ctr"/>
              <a:r>
                <a:rPr lang="en-US" sz="8800" dirty="0" smtClean="0">
                  <a:ln>
                    <a:solidFill>
                      <a:schemeClr val="bg1"/>
                    </a:solidFill>
                  </a:ln>
                  <a:solidFill>
                    <a:schemeClr val="accent6">
                      <a:lumMod val="75000"/>
                    </a:schemeClr>
                  </a:solidFill>
                </a:rPr>
                <a:t>5</a:t>
              </a:r>
            </a:p>
          </p:txBody>
        </p:sp>
      </p:grpSp>
      <p:grpSp>
        <p:nvGrpSpPr>
          <p:cNvPr id="49" name="Group 6"/>
          <p:cNvGrpSpPr/>
          <p:nvPr/>
        </p:nvGrpSpPr>
        <p:grpSpPr>
          <a:xfrm>
            <a:off x="7696204" y="76201"/>
            <a:ext cx="1142999" cy="1607446"/>
            <a:chOff x="7696200" y="76200"/>
            <a:chExt cx="1142999" cy="1607447"/>
          </a:xfrm>
        </p:grpSpPr>
        <p:pic>
          <p:nvPicPr>
            <p:cNvPr id="58" name="TP 6" descr="N:\THUMB PRINT.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696200" y="76200"/>
              <a:ext cx="1142999" cy="1607447"/>
            </a:xfrm>
            <a:prstGeom prst="rect">
              <a:avLst/>
            </a:prstGeom>
            <a:noFill/>
            <a:extLst>
              <a:ext uri="{909E8E84-426E-40DD-AFC4-6F175D3DCCD1}">
                <a14:hiddenFill xmlns:a14="http://schemas.microsoft.com/office/drawing/2010/main">
                  <a:solidFill>
                    <a:srgbClr val="FFFFFF"/>
                  </a:solidFill>
                </a14:hiddenFill>
              </a:ext>
            </a:extLst>
          </p:spPr>
        </p:pic>
        <p:sp>
          <p:nvSpPr>
            <p:cNvPr id="64" name="TP #6"/>
            <p:cNvSpPr txBox="1"/>
            <p:nvPr/>
          </p:nvSpPr>
          <p:spPr>
            <a:xfrm>
              <a:off x="8048041" y="77449"/>
              <a:ext cx="439315" cy="1446551"/>
            </a:xfrm>
            <a:prstGeom prst="rect">
              <a:avLst/>
            </a:prstGeom>
            <a:noFill/>
          </p:spPr>
          <p:txBody>
            <a:bodyPr wrap="square" rtlCol="0">
              <a:spAutoFit/>
            </a:bodyPr>
            <a:lstStyle/>
            <a:p>
              <a:pPr algn="ctr"/>
              <a:r>
                <a:rPr lang="en-US" sz="8800" dirty="0" smtClean="0">
                  <a:ln>
                    <a:solidFill>
                      <a:schemeClr val="bg1"/>
                    </a:solidFill>
                  </a:ln>
                  <a:solidFill>
                    <a:schemeClr val="accent6">
                      <a:lumMod val="75000"/>
                    </a:schemeClr>
                  </a:solidFill>
                </a:rPr>
                <a:t>6</a:t>
              </a:r>
            </a:p>
          </p:txBody>
        </p:sp>
      </p:grpSp>
      <p:sp>
        <p:nvSpPr>
          <p:cNvPr id="2" name="Action Button: Forward or Next 1">
            <a:hlinkClick r:id="" action="ppaction://hlinkshowjump?jump=nextslide" highlightClick="1"/>
          </p:cNvPr>
          <p:cNvSpPr/>
          <p:nvPr/>
        </p:nvSpPr>
        <p:spPr>
          <a:xfrm>
            <a:off x="8534400" y="6400800"/>
            <a:ext cx="533400" cy="381000"/>
          </a:xfrm>
          <a:prstGeom prst="actionButtonForwardNext">
            <a:avLst/>
          </a:prstGeom>
          <a:solidFill>
            <a:schemeClr val="accent1">
              <a:alpha val="36000"/>
            </a:schemeClr>
          </a:solidFill>
          <a:ln>
            <a:solidFill>
              <a:schemeClr val="accent1">
                <a:shade val="50000"/>
                <a:alpha val="5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39651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4"/>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42"/>
                                        </p:tgtEl>
                                      </p:cBhvr>
                                    </p:animEffect>
                                    <p:set>
                                      <p:cBhvr>
                                        <p:cTn id="12" dur="1" fill="hold">
                                          <p:stCondLst>
                                            <p:cond delay="499"/>
                                          </p:stCondLst>
                                        </p:cTn>
                                        <p:tgtEl>
                                          <p:spTgt spid="42"/>
                                        </p:tgtEl>
                                        <p:attrNameLst>
                                          <p:attrName>style.visibility</p:attrName>
                                        </p:attrNameLst>
                                      </p:cBhvr>
                                      <p:to>
                                        <p:strVal val="hidden"/>
                                      </p:to>
                                    </p:set>
                                  </p:childTnLst>
                                </p:cTn>
                              </p:par>
                              <p:par>
                                <p:cTn id="13" presetID="22" presetClass="exit" presetSubtype="4" fill="hold" nodeType="withEffect">
                                  <p:stCondLst>
                                    <p:cond delay="0"/>
                                  </p:stCondLst>
                                  <p:childTnLst>
                                    <p:animEffect transition="out" filter="wipe(down)">
                                      <p:cBhvr>
                                        <p:cTn id="14" dur="500"/>
                                        <p:tgtEl>
                                          <p:spTgt spid="44"/>
                                        </p:tgtEl>
                                      </p:cBhvr>
                                    </p:animEffect>
                                    <p:set>
                                      <p:cBhvr>
                                        <p:cTn id="15"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6" restart="whenNotActive" fill="hold" evtFilter="cancelBubble" nodeType="interactiveSeq">
                <p:stCondLst>
                  <p:cond evt="onClick" delay="0">
                    <p:tgtEl>
                      <p:spTgt spid="45"/>
                    </p:tgtEl>
                  </p:cond>
                </p:stCondLst>
                <p:endSync evt="end" delay="0">
                  <p:rtn val="all"/>
                </p:endSync>
                <p:childTnLst>
                  <p:par>
                    <p:cTn id="17" fill="hold">
                      <p:stCondLst>
                        <p:cond delay="0"/>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down)">
                                      <p:cBhvr>
                                        <p:cTn id="21" dur="500"/>
                                        <p:tgtEl>
                                          <p:spTgt spid="4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xit" presetSubtype="4" fill="hold" nodeType="clickEffect">
                                  <p:stCondLst>
                                    <p:cond delay="0"/>
                                  </p:stCondLst>
                                  <p:childTnLst>
                                    <p:animEffect transition="out" filter="wipe(down)">
                                      <p:cBhvr>
                                        <p:cTn id="25" dur="500"/>
                                        <p:tgtEl>
                                          <p:spTgt spid="40"/>
                                        </p:tgtEl>
                                      </p:cBhvr>
                                    </p:animEffect>
                                    <p:set>
                                      <p:cBhvr>
                                        <p:cTn id="26" dur="1" fill="hold">
                                          <p:stCondLst>
                                            <p:cond delay="499"/>
                                          </p:stCondLst>
                                        </p:cTn>
                                        <p:tgtEl>
                                          <p:spTgt spid="40"/>
                                        </p:tgtEl>
                                        <p:attrNameLst>
                                          <p:attrName>style.visibility</p:attrName>
                                        </p:attrNameLst>
                                      </p:cBhvr>
                                      <p:to>
                                        <p:strVal val="hidden"/>
                                      </p:to>
                                    </p:set>
                                  </p:childTnLst>
                                </p:cTn>
                              </p:par>
                              <p:par>
                                <p:cTn id="27" presetID="22" presetClass="exit" presetSubtype="4" fill="hold" nodeType="withEffect">
                                  <p:stCondLst>
                                    <p:cond delay="0"/>
                                  </p:stCondLst>
                                  <p:childTnLst>
                                    <p:animEffect transition="out" filter="wipe(down)">
                                      <p:cBhvr>
                                        <p:cTn id="28" dur="500"/>
                                        <p:tgtEl>
                                          <p:spTgt spid="45"/>
                                        </p:tgtEl>
                                      </p:cBhvr>
                                    </p:animEffect>
                                    <p:set>
                                      <p:cBhvr>
                                        <p:cTn id="29"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30" restart="whenNotActive" fill="hold" evtFilter="cancelBubble" nodeType="interactiveSeq">
                <p:stCondLst>
                  <p:cond evt="onClick" delay="0">
                    <p:tgtEl>
                      <p:spTgt spid="46"/>
                    </p:tgtEl>
                  </p:cond>
                </p:stCondLst>
                <p:endSync evt="end" delay="0">
                  <p:rtn val="all"/>
                </p:endSync>
                <p:childTnLst>
                  <p:par>
                    <p:cTn id="31" fill="hold">
                      <p:stCondLst>
                        <p:cond delay="0"/>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down)">
                                      <p:cBhvr>
                                        <p:cTn id="35" dur="500"/>
                                        <p:tgtEl>
                                          <p:spTgt spid="3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xit" presetSubtype="4" fill="hold" nodeType="clickEffect">
                                  <p:stCondLst>
                                    <p:cond delay="0"/>
                                  </p:stCondLst>
                                  <p:childTnLst>
                                    <p:animEffect transition="out" filter="wipe(down)">
                                      <p:cBhvr>
                                        <p:cTn id="39" dur="500"/>
                                        <p:tgtEl>
                                          <p:spTgt spid="38"/>
                                        </p:tgtEl>
                                      </p:cBhvr>
                                    </p:animEffect>
                                    <p:set>
                                      <p:cBhvr>
                                        <p:cTn id="40" dur="1" fill="hold">
                                          <p:stCondLst>
                                            <p:cond delay="499"/>
                                          </p:stCondLst>
                                        </p:cTn>
                                        <p:tgtEl>
                                          <p:spTgt spid="38"/>
                                        </p:tgtEl>
                                        <p:attrNameLst>
                                          <p:attrName>style.visibility</p:attrName>
                                        </p:attrNameLst>
                                      </p:cBhvr>
                                      <p:to>
                                        <p:strVal val="hidden"/>
                                      </p:to>
                                    </p:set>
                                  </p:childTnLst>
                                </p:cTn>
                              </p:par>
                              <p:par>
                                <p:cTn id="41" presetID="22" presetClass="exit" presetSubtype="4" fill="hold" nodeType="withEffect">
                                  <p:stCondLst>
                                    <p:cond delay="0"/>
                                  </p:stCondLst>
                                  <p:childTnLst>
                                    <p:animEffect transition="out" filter="wipe(down)">
                                      <p:cBhvr>
                                        <p:cTn id="42" dur="500"/>
                                        <p:tgtEl>
                                          <p:spTgt spid="46"/>
                                        </p:tgtEl>
                                      </p:cBhvr>
                                    </p:animEffect>
                                    <p:set>
                                      <p:cBhvr>
                                        <p:cTn id="43"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44" restart="whenNotActive" fill="hold" evtFilter="cancelBubble" nodeType="interactiveSeq">
                <p:stCondLst>
                  <p:cond evt="onClick" delay="0">
                    <p:tgtEl>
                      <p:spTgt spid="47"/>
                    </p:tgtEl>
                  </p:cond>
                </p:stCondLst>
                <p:endSync evt="end" delay="0">
                  <p:rtn val="all"/>
                </p:endSync>
                <p:childTnLst>
                  <p:par>
                    <p:cTn id="45" fill="hold">
                      <p:stCondLst>
                        <p:cond delay="0"/>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wipe(down)">
                                      <p:cBhvr>
                                        <p:cTn id="49" dur="500"/>
                                        <p:tgtEl>
                                          <p:spTgt spid="3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xit" presetSubtype="4" fill="hold" nodeType="clickEffect">
                                  <p:stCondLst>
                                    <p:cond delay="0"/>
                                  </p:stCondLst>
                                  <p:childTnLst>
                                    <p:animEffect transition="out" filter="wipe(down)">
                                      <p:cBhvr>
                                        <p:cTn id="53" dur="500"/>
                                        <p:tgtEl>
                                          <p:spTgt spid="36"/>
                                        </p:tgtEl>
                                      </p:cBhvr>
                                    </p:animEffect>
                                    <p:set>
                                      <p:cBhvr>
                                        <p:cTn id="54" dur="1" fill="hold">
                                          <p:stCondLst>
                                            <p:cond delay="499"/>
                                          </p:stCondLst>
                                        </p:cTn>
                                        <p:tgtEl>
                                          <p:spTgt spid="36"/>
                                        </p:tgtEl>
                                        <p:attrNameLst>
                                          <p:attrName>style.visibility</p:attrName>
                                        </p:attrNameLst>
                                      </p:cBhvr>
                                      <p:to>
                                        <p:strVal val="hidden"/>
                                      </p:to>
                                    </p:set>
                                  </p:childTnLst>
                                </p:cTn>
                              </p:par>
                              <p:par>
                                <p:cTn id="55" presetID="22" presetClass="exit" presetSubtype="4" fill="hold" nodeType="withEffect">
                                  <p:stCondLst>
                                    <p:cond delay="0"/>
                                  </p:stCondLst>
                                  <p:childTnLst>
                                    <p:animEffect transition="out" filter="wipe(down)">
                                      <p:cBhvr>
                                        <p:cTn id="56" dur="500"/>
                                        <p:tgtEl>
                                          <p:spTgt spid="47"/>
                                        </p:tgtEl>
                                      </p:cBhvr>
                                    </p:animEffect>
                                    <p:set>
                                      <p:cBhvr>
                                        <p:cTn id="57"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58" restart="whenNotActive" fill="hold" evtFilter="cancelBubble" nodeType="interactiveSeq">
                <p:stCondLst>
                  <p:cond evt="onClick" delay="0">
                    <p:tgtEl>
                      <p:spTgt spid="48"/>
                    </p:tgtEl>
                  </p:cond>
                </p:stCondLst>
                <p:endSync evt="end" delay="0">
                  <p:rtn val="all"/>
                </p:endSync>
                <p:childTnLst>
                  <p:par>
                    <p:cTn id="59" fill="hold">
                      <p:stCondLst>
                        <p:cond delay="0"/>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down)">
                                      <p:cBhvr>
                                        <p:cTn id="63" dur="500"/>
                                        <p:tgtEl>
                                          <p:spTgt spid="2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xit" presetSubtype="4" fill="hold" nodeType="clickEffect">
                                  <p:stCondLst>
                                    <p:cond delay="0"/>
                                  </p:stCondLst>
                                  <p:childTnLst>
                                    <p:animEffect transition="out" filter="wipe(down)">
                                      <p:cBhvr>
                                        <p:cTn id="67" dur="500"/>
                                        <p:tgtEl>
                                          <p:spTgt spid="28"/>
                                        </p:tgtEl>
                                      </p:cBhvr>
                                    </p:animEffect>
                                    <p:set>
                                      <p:cBhvr>
                                        <p:cTn id="68" dur="1" fill="hold">
                                          <p:stCondLst>
                                            <p:cond delay="499"/>
                                          </p:stCondLst>
                                        </p:cTn>
                                        <p:tgtEl>
                                          <p:spTgt spid="28"/>
                                        </p:tgtEl>
                                        <p:attrNameLst>
                                          <p:attrName>style.visibility</p:attrName>
                                        </p:attrNameLst>
                                      </p:cBhvr>
                                      <p:to>
                                        <p:strVal val="hidden"/>
                                      </p:to>
                                    </p:set>
                                  </p:childTnLst>
                                </p:cTn>
                              </p:par>
                              <p:par>
                                <p:cTn id="69" presetID="22" presetClass="exit" presetSubtype="4" fill="hold" nodeType="withEffect">
                                  <p:stCondLst>
                                    <p:cond delay="0"/>
                                  </p:stCondLst>
                                  <p:childTnLst>
                                    <p:animEffect transition="out" filter="wipe(down)">
                                      <p:cBhvr>
                                        <p:cTn id="70" dur="500"/>
                                        <p:tgtEl>
                                          <p:spTgt spid="48"/>
                                        </p:tgtEl>
                                      </p:cBhvr>
                                    </p:animEffect>
                                    <p:set>
                                      <p:cBhvr>
                                        <p:cTn id="71"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72" restart="whenNotActive" fill="hold" evtFilter="cancelBubble" nodeType="interactiveSeq">
                <p:stCondLst>
                  <p:cond evt="onClick" delay="0">
                    <p:tgtEl>
                      <p:spTgt spid="49"/>
                    </p:tgtEl>
                  </p:cond>
                </p:stCondLst>
                <p:endSync evt="end" delay="0">
                  <p:rtn val="all"/>
                </p:endSync>
                <p:childTnLst>
                  <p:par>
                    <p:cTn id="73" fill="hold">
                      <p:stCondLst>
                        <p:cond delay="0"/>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wipe(down)">
                                      <p:cBhvr>
                                        <p:cTn id="77" dur="500"/>
                                        <p:tgtEl>
                                          <p:spTgt spid="1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xit" presetSubtype="4" fill="hold" nodeType="clickEffect">
                                  <p:stCondLst>
                                    <p:cond delay="0"/>
                                  </p:stCondLst>
                                  <p:childTnLst>
                                    <p:animEffect transition="out" filter="wipe(down)">
                                      <p:cBhvr>
                                        <p:cTn id="81" dur="500"/>
                                        <p:tgtEl>
                                          <p:spTgt spid="14"/>
                                        </p:tgtEl>
                                      </p:cBhvr>
                                    </p:animEffect>
                                    <p:set>
                                      <p:cBhvr>
                                        <p:cTn id="82" dur="1" fill="hold">
                                          <p:stCondLst>
                                            <p:cond delay="499"/>
                                          </p:stCondLst>
                                        </p:cTn>
                                        <p:tgtEl>
                                          <p:spTgt spid="14"/>
                                        </p:tgtEl>
                                        <p:attrNameLst>
                                          <p:attrName>style.visibility</p:attrName>
                                        </p:attrNameLst>
                                      </p:cBhvr>
                                      <p:to>
                                        <p:strVal val="hidden"/>
                                      </p:to>
                                    </p:set>
                                  </p:childTnLst>
                                </p:cTn>
                              </p:par>
                              <p:par>
                                <p:cTn id="83" presetID="22" presetClass="exit" presetSubtype="4" fill="hold" nodeType="withEffect">
                                  <p:stCondLst>
                                    <p:cond delay="0"/>
                                  </p:stCondLst>
                                  <p:childTnLst>
                                    <p:animEffect transition="out" filter="wipe(down)">
                                      <p:cBhvr>
                                        <p:cTn id="84" dur="500"/>
                                        <p:tgtEl>
                                          <p:spTgt spid="49"/>
                                        </p:tgtEl>
                                      </p:cBhvr>
                                    </p:animEffect>
                                    <p:set>
                                      <p:cBhvr>
                                        <p:cTn id="85"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86" restart="whenNotActive" fill="hold" evtFilter="cancelBubble" nodeType="interactiveSeq">
                <p:stCondLst>
                  <p:cond evt="onClick" delay="0">
                    <p:tgtEl>
                      <p:spTgt spid="42"/>
                    </p:tgtEl>
                  </p:cond>
                </p:stCondLst>
                <p:endSync evt="end" delay="0">
                  <p:rtn val="all"/>
                </p:endSync>
                <p:childTnLst>
                  <p:par>
                    <p:cTn id="87" fill="hold">
                      <p:stCondLst>
                        <p:cond delay="0"/>
                      </p:stCondLst>
                      <p:childTnLst>
                        <p:par>
                          <p:cTn id="88" fill="hold">
                            <p:stCondLst>
                              <p:cond delay="0"/>
                            </p:stCondLst>
                            <p:childTnLst>
                              <p:par>
                                <p:cTn id="89" presetID="22" presetClass="exit" presetSubtype="4" fill="hold" nodeType="clickEffect">
                                  <p:stCondLst>
                                    <p:cond delay="0"/>
                                  </p:stCondLst>
                                  <p:childTnLst>
                                    <p:animEffect transition="out" filter="wipe(down)">
                                      <p:cBhvr>
                                        <p:cTn id="90" dur="500"/>
                                        <p:tgtEl>
                                          <p:spTgt spid="42"/>
                                        </p:tgtEl>
                                      </p:cBhvr>
                                    </p:animEffect>
                                    <p:set>
                                      <p:cBhvr>
                                        <p:cTn id="91" dur="1" fill="hold">
                                          <p:stCondLst>
                                            <p:cond delay="499"/>
                                          </p:stCondLst>
                                        </p:cTn>
                                        <p:tgtEl>
                                          <p:spTgt spid="42"/>
                                        </p:tgtEl>
                                        <p:attrNameLst>
                                          <p:attrName>style.visibility</p:attrName>
                                        </p:attrNameLst>
                                      </p:cBhvr>
                                      <p:to>
                                        <p:strVal val="hidden"/>
                                      </p:to>
                                    </p:set>
                                  </p:childTnLst>
                                </p:cTn>
                              </p:par>
                              <p:par>
                                <p:cTn id="92" presetID="22" presetClass="exit" presetSubtype="4" fill="hold" nodeType="withEffect">
                                  <p:stCondLst>
                                    <p:cond delay="0"/>
                                  </p:stCondLst>
                                  <p:childTnLst>
                                    <p:animEffect transition="out" filter="wipe(down)">
                                      <p:cBhvr>
                                        <p:cTn id="93" dur="500"/>
                                        <p:tgtEl>
                                          <p:spTgt spid="44"/>
                                        </p:tgtEl>
                                      </p:cBhvr>
                                    </p:animEffect>
                                    <p:set>
                                      <p:cBhvr>
                                        <p:cTn id="94"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95" restart="whenNotActive" fill="hold" evtFilter="cancelBubble" nodeType="interactiveSeq">
                <p:stCondLst>
                  <p:cond evt="onClick" delay="0">
                    <p:tgtEl>
                      <p:spTgt spid="40"/>
                    </p:tgtEl>
                  </p:cond>
                </p:stCondLst>
                <p:endSync evt="end" delay="0">
                  <p:rtn val="all"/>
                </p:endSync>
                <p:childTnLst>
                  <p:par>
                    <p:cTn id="96" fill="hold">
                      <p:stCondLst>
                        <p:cond delay="0"/>
                      </p:stCondLst>
                      <p:childTnLst>
                        <p:par>
                          <p:cTn id="97" fill="hold">
                            <p:stCondLst>
                              <p:cond delay="0"/>
                            </p:stCondLst>
                            <p:childTnLst>
                              <p:par>
                                <p:cTn id="98" presetID="22" presetClass="exit" presetSubtype="4" fill="hold" nodeType="clickEffect">
                                  <p:stCondLst>
                                    <p:cond delay="0"/>
                                  </p:stCondLst>
                                  <p:childTnLst>
                                    <p:animEffect transition="out" filter="wipe(down)">
                                      <p:cBhvr>
                                        <p:cTn id="99" dur="500"/>
                                        <p:tgtEl>
                                          <p:spTgt spid="40"/>
                                        </p:tgtEl>
                                      </p:cBhvr>
                                    </p:animEffect>
                                    <p:set>
                                      <p:cBhvr>
                                        <p:cTn id="100" dur="1" fill="hold">
                                          <p:stCondLst>
                                            <p:cond delay="499"/>
                                          </p:stCondLst>
                                        </p:cTn>
                                        <p:tgtEl>
                                          <p:spTgt spid="40"/>
                                        </p:tgtEl>
                                        <p:attrNameLst>
                                          <p:attrName>style.visibility</p:attrName>
                                        </p:attrNameLst>
                                      </p:cBhvr>
                                      <p:to>
                                        <p:strVal val="hidden"/>
                                      </p:to>
                                    </p:set>
                                  </p:childTnLst>
                                </p:cTn>
                              </p:par>
                              <p:par>
                                <p:cTn id="101" presetID="22" presetClass="exit" presetSubtype="4" fill="hold" nodeType="withEffect">
                                  <p:stCondLst>
                                    <p:cond delay="0"/>
                                  </p:stCondLst>
                                  <p:childTnLst>
                                    <p:animEffect transition="out" filter="wipe(down)">
                                      <p:cBhvr>
                                        <p:cTn id="102" dur="500"/>
                                        <p:tgtEl>
                                          <p:spTgt spid="45"/>
                                        </p:tgtEl>
                                      </p:cBhvr>
                                    </p:animEffect>
                                    <p:set>
                                      <p:cBhvr>
                                        <p:cTn id="103"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04" restart="whenNotActive" fill="hold" evtFilter="cancelBubble" nodeType="interactiveSeq">
                <p:stCondLst>
                  <p:cond evt="onClick" delay="0">
                    <p:tgtEl>
                      <p:spTgt spid="38"/>
                    </p:tgtEl>
                  </p:cond>
                </p:stCondLst>
                <p:endSync evt="end" delay="0">
                  <p:rtn val="all"/>
                </p:endSync>
                <p:childTnLst>
                  <p:par>
                    <p:cTn id="105" fill="hold">
                      <p:stCondLst>
                        <p:cond delay="0"/>
                      </p:stCondLst>
                      <p:childTnLst>
                        <p:par>
                          <p:cTn id="106" fill="hold">
                            <p:stCondLst>
                              <p:cond delay="0"/>
                            </p:stCondLst>
                            <p:childTnLst>
                              <p:par>
                                <p:cTn id="107" presetID="22" presetClass="exit" presetSubtype="4" fill="hold" nodeType="clickEffect">
                                  <p:stCondLst>
                                    <p:cond delay="0"/>
                                  </p:stCondLst>
                                  <p:childTnLst>
                                    <p:animEffect transition="out" filter="wipe(down)">
                                      <p:cBhvr>
                                        <p:cTn id="108" dur="500"/>
                                        <p:tgtEl>
                                          <p:spTgt spid="38"/>
                                        </p:tgtEl>
                                      </p:cBhvr>
                                    </p:animEffect>
                                    <p:set>
                                      <p:cBhvr>
                                        <p:cTn id="109" dur="1" fill="hold">
                                          <p:stCondLst>
                                            <p:cond delay="499"/>
                                          </p:stCondLst>
                                        </p:cTn>
                                        <p:tgtEl>
                                          <p:spTgt spid="38"/>
                                        </p:tgtEl>
                                        <p:attrNameLst>
                                          <p:attrName>style.visibility</p:attrName>
                                        </p:attrNameLst>
                                      </p:cBhvr>
                                      <p:to>
                                        <p:strVal val="hidden"/>
                                      </p:to>
                                    </p:set>
                                  </p:childTnLst>
                                </p:cTn>
                              </p:par>
                              <p:par>
                                <p:cTn id="110" presetID="22" presetClass="exit" presetSubtype="4" fill="hold" nodeType="withEffect">
                                  <p:stCondLst>
                                    <p:cond delay="0"/>
                                  </p:stCondLst>
                                  <p:childTnLst>
                                    <p:animEffect transition="out" filter="wipe(down)">
                                      <p:cBhvr>
                                        <p:cTn id="111" dur="500"/>
                                        <p:tgtEl>
                                          <p:spTgt spid="46"/>
                                        </p:tgtEl>
                                      </p:cBhvr>
                                    </p:animEffect>
                                    <p:set>
                                      <p:cBhvr>
                                        <p:cTn id="112"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13" restart="whenNotActive" fill="hold" evtFilter="cancelBubble" nodeType="interactiveSeq">
                <p:stCondLst>
                  <p:cond evt="onClick" delay="0">
                    <p:tgtEl>
                      <p:spTgt spid="36"/>
                    </p:tgtEl>
                  </p:cond>
                </p:stCondLst>
                <p:endSync evt="end" delay="0">
                  <p:rtn val="all"/>
                </p:endSync>
                <p:childTnLst>
                  <p:par>
                    <p:cTn id="114" fill="hold">
                      <p:stCondLst>
                        <p:cond delay="0"/>
                      </p:stCondLst>
                      <p:childTnLst>
                        <p:par>
                          <p:cTn id="115" fill="hold">
                            <p:stCondLst>
                              <p:cond delay="0"/>
                            </p:stCondLst>
                            <p:childTnLst>
                              <p:par>
                                <p:cTn id="116" presetID="22" presetClass="exit" presetSubtype="4" fill="hold" nodeType="clickEffect">
                                  <p:stCondLst>
                                    <p:cond delay="0"/>
                                  </p:stCondLst>
                                  <p:childTnLst>
                                    <p:animEffect transition="out" filter="wipe(down)">
                                      <p:cBhvr>
                                        <p:cTn id="117" dur="500"/>
                                        <p:tgtEl>
                                          <p:spTgt spid="36"/>
                                        </p:tgtEl>
                                      </p:cBhvr>
                                    </p:animEffect>
                                    <p:set>
                                      <p:cBhvr>
                                        <p:cTn id="118" dur="1" fill="hold">
                                          <p:stCondLst>
                                            <p:cond delay="499"/>
                                          </p:stCondLst>
                                        </p:cTn>
                                        <p:tgtEl>
                                          <p:spTgt spid="36"/>
                                        </p:tgtEl>
                                        <p:attrNameLst>
                                          <p:attrName>style.visibility</p:attrName>
                                        </p:attrNameLst>
                                      </p:cBhvr>
                                      <p:to>
                                        <p:strVal val="hidden"/>
                                      </p:to>
                                    </p:set>
                                  </p:childTnLst>
                                </p:cTn>
                              </p:par>
                              <p:par>
                                <p:cTn id="119" presetID="22" presetClass="exit" presetSubtype="4" fill="hold" nodeType="withEffect">
                                  <p:stCondLst>
                                    <p:cond delay="0"/>
                                  </p:stCondLst>
                                  <p:childTnLst>
                                    <p:animEffect transition="out" filter="wipe(down)">
                                      <p:cBhvr>
                                        <p:cTn id="120" dur="500"/>
                                        <p:tgtEl>
                                          <p:spTgt spid="47"/>
                                        </p:tgtEl>
                                      </p:cBhvr>
                                    </p:animEffect>
                                    <p:set>
                                      <p:cBhvr>
                                        <p:cTn id="121"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22" restart="whenNotActive" fill="hold" evtFilter="cancelBubble" nodeType="interactiveSeq">
                <p:stCondLst>
                  <p:cond evt="onClick" delay="0">
                    <p:tgtEl>
                      <p:spTgt spid="28"/>
                    </p:tgtEl>
                  </p:cond>
                </p:stCondLst>
                <p:endSync evt="end" delay="0">
                  <p:rtn val="all"/>
                </p:endSync>
                <p:childTnLst>
                  <p:par>
                    <p:cTn id="123" fill="hold">
                      <p:stCondLst>
                        <p:cond delay="0"/>
                      </p:stCondLst>
                      <p:childTnLst>
                        <p:par>
                          <p:cTn id="124" fill="hold">
                            <p:stCondLst>
                              <p:cond delay="0"/>
                            </p:stCondLst>
                            <p:childTnLst>
                              <p:par>
                                <p:cTn id="125" presetID="22" presetClass="exit" presetSubtype="4" fill="hold" nodeType="clickEffect">
                                  <p:stCondLst>
                                    <p:cond delay="0"/>
                                  </p:stCondLst>
                                  <p:childTnLst>
                                    <p:animEffect transition="out" filter="wipe(down)">
                                      <p:cBhvr>
                                        <p:cTn id="126" dur="500"/>
                                        <p:tgtEl>
                                          <p:spTgt spid="28"/>
                                        </p:tgtEl>
                                      </p:cBhvr>
                                    </p:animEffect>
                                    <p:set>
                                      <p:cBhvr>
                                        <p:cTn id="127" dur="1" fill="hold">
                                          <p:stCondLst>
                                            <p:cond delay="499"/>
                                          </p:stCondLst>
                                        </p:cTn>
                                        <p:tgtEl>
                                          <p:spTgt spid="28"/>
                                        </p:tgtEl>
                                        <p:attrNameLst>
                                          <p:attrName>style.visibility</p:attrName>
                                        </p:attrNameLst>
                                      </p:cBhvr>
                                      <p:to>
                                        <p:strVal val="hidden"/>
                                      </p:to>
                                    </p:set>
                                  </p:childTnLst>
                                </p:cTn>
                              </p:par>
                              <p:par>
                                <p:cTn id="128" presetID="22" presetClass="exit" presetSubtype="4" fill="hold" nodeType="withEffect">
                                  <p:stCondLst>
                                    <p:cond delay="0"/>
                                  </p:stCondLst>
                                  <p:childTnLst>
                                    <p:animEffect transition="out" filter="wipe(down)">
                                      <p:cBhvr>
                                        <p:cTn id="129" dur="500"/>
                                        <p:tgtEl>
                                          <p:spTgt spid="48"/>
                                        </p:tgtEl>
                                      </p:cBhvr>
                                    </p:animEffect>
                                    <p:set>
                                      <p:cBhvr>
                                        <p:cTn id="130"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31" restart="whenNotActive" fill="hold" evtFilter="cancelBubble" nodeType="interactiveSeq">
                <p:stCondLst>
                  <p:cond evt="onClick" delay="0">
                    <p:tgtEl>
                      <p:spTgt spid="14"/>
                    </p:tgtEl>
                  </p:cond>
                </p:stCondLst>
                <p:endSync evt="end" delay="0">
                  <p:rtn val="all"/>
                </p:endSync>
                <p:childTnLst>
                  <p:par>
                    <p:cTn id="132" fill="hold">
                      <p:stCondLst>
                        <p:cond delay="0"/>
                      </p:stCondLst>
                      <p:childTnLst>
                        <p:par>
                          <p:cTn id="133" fill="hold">
                            <p:stCondLst>
                              <p:cond delay="0"/>
                            </p:stCondLst>
                            <p:childTnLst>
                              <p:par>
                                <p:cTn id="134" presetID="22" presetClass="exit" presetSubtype="4" fill="hold" nodeType="clickEffect">
                                  <p:stCondLst>
                                    <p:cond delay="0"/>
                                  </p:stCondLst>
                                  <p:childTnLst>
                                    <p:animEffect transition="out" filter="wipe(down)">
                                      <p:cBhvr>
                                        <p:cTn id="135" dur="500"/>
                                        <p:tgtEl>
                                          <p:spTgt spid="14"/>
                                        </p:tgtEl>
                                      </p:cBhvr>
                                    </p:animEffect>
                                    <p:set>
                                      <p:cBhvr>
                                        <p:cTn id="136" dur="1" fill="hold">
                                          <p:stCondLst>
                                            <p:cond delay="499"/>
                                          </p:stCondLst>
                                        </p:cTn>
                                        <p:tgtEl>
                                          <p:spTgt spid="14"/>
                                        </p:tgtEl>
                                        <p:attrNameLst>
                                          <p:attrName>style.visibility</p:attrName>
                                        </p:attrNameLst>
                                      </p:cBhvr>
                                      <p:to>
                                        <p:strVal val="hidden"/>
                                      </p:to>
                                    </p:set>
                                  </p:childTnLst>
                                </p:cTn>
                              </p:par>
                              <p:par>
                                <p:cTn id="137" presetID="22" presetClass="exit" presetSubtype="4" fill="hold" nodeType="withEffect">
                                  <p:stCondLst>
                                    <p:cond delay="0"/>
                                  </p:stCondLst>
                                  <p:childTnLst>
                                    <p:animEffect transition="out" filter="wipe(down)">
                                      <p:cBhvr>
                                        <p:cTn id="138" dur="500"/>
                                        <p:tgtEl>
                                          <p:spTgt spid="49"/>
                                        </p:tgtEl>
                                      </p:cBhvr>
                                    </p:animEffect>
                                    <p:set>
                                      <p:cBhvr>
                                        <p:cTn id="139"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0" y="0"/>
            <a:ext cx="9144000" cy="68580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Tablet" descr="\\FILESRV1\Data\_CREATIVE SERVICES\GRAPHICS GARAGE\Photos\_STOCK PHOTOS\_THINK STOCK\MISC\114259135.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16236" y1="32090" x2="16869" y2="8793"/>
                        <a14:foregroundMark x1="13883" y1="63088" x2="9894" y2="98671"/>
                        <a14:foregroundMark x1="9043" y1="74438" x2="9043" y2="74438"/>
                        <a14:foregroundMark x1="88351" y1="61247" x2="93830" y2="99898"/>
                      </a14:backgroundRemoval>
                    </a14:imgEffect>
                  </a14:imgLayer>
                </a14:imgProps>
              </a:ext>
              <a:ext uri="{28A0092B-C50C-407E-A947-70E740481C1C}">
                <a14:useLocalDpi xmlns:a14="http://schemas.microsoft.com/office/drawing/2010/main" val="0"/>
              </a:ext>
            </a:extLst>
          </a:blip>
          <a:srcRect/>
          <a:stretch>
            <a:fillRect/>
          </a:stretch>
        </p:blipFill>
        <p:spPr bwMode="auto">
          <a:xfrm>
            <a:off x="703689" y="1460501"/>
            <a:ext cx="7812827" cy="541020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een"/>
          <p:cNvGrpSpPr/>
          <p:nvPr/>
        </p:nvGrpSpPr>
        <p:grpSpPr>
          <a:xfrm>
            <a:off x="2150363" y="2209800"/>
            <a:ext cx="4919472" cy="3048000"/>
            <a:chOff x="2150363" y="2209800"/>
            <a:chExt cx="4919472" cy="3048000"/>
          </a:xfrm>
        </p:grpSpPr>
        <p:pic>
          <p:nvPicPr>
            <p:cNvPr id="1030" name="Green Rec"/>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150363" y="2209800"/>
              <a:ext cx="4919472"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Green"/>
            <p:cNvSpPr txBox="1"/>
            <p:nvPr/>
          </p:nvSpPr>
          <p:spPr>
            <a:xfrm>
              <a:off x="2658167" y="2514600"/>
              <a:ext cx="3903859" cy="1862048"/>
            </a:xfrm>
            <a:prstGeom prst="rect">
              <a:avLst/>
            </a:prstGeom>
            <a:noFill/>
          </p:spPr>
          <p:txBody>
            <a:bodyPr wrap="square" rtlCol="0">
              <a:spAutoFit/>
            </a:bodyPr>
            <a:lstStyle/>
            <a:p>
              <a:pPr algn="ctr"/>
              <a:r>
                <a:rPr lang="en-US" sz="11500" dirty="0" smtClean="0"/>
                <a:t>Green</a:t>
              </a:r>
              <a:endParaRPr lang="en-US" sz="11500" dirty="0"/>
            </a:p>
          </p:txBody>
        </p:sp>
      </p:grpSp>
      <p:grpSp>
        <p:nvGrpSpPr>
          <p:cNvPr id="28" name="Blue"/>
          <p:cNvGrpSpPr/>
          <p:nvPr/>
        </p:nvGrpSpPr>
        <p:grpSpPr>
          <a:xfrm>
            <a:off x="2157987" y="2209800"/>
            <a:ext cx="4911851" cy="3048000"/>
            <a:chOff x="2157983" y="2209800"/>
            <a:chExt cx="4911851" cy="3048000"/>
          </a:xfrm>
        </p:grpSpPr>
        <p:pic>
          <p:nvPicPr>
            <p:cNvPr id="1031" name="Blue Rec"/>
            <p:cNvPicPr>
              <a:picLocks noChangeAspect="1" noChangeArrowheads="1"/>
            </p:cNvPicPr>
            <p:nvPr/>
          </p:nvPicPr>
          <p:blipFill>
            <a:blip r:embed="rId8" cstate="print">
              <a:extLst>
                <a:ext uri="{BEBA8EAE-BF5A-486C-A8C5-ECC9F3942E4B}">
                  <a14:imgProps xmlns:a14="http://schemas.microsoft.com/office/drawing/2010/main">
                    <a14:imgLayer r:embed="rId9">
                      <a14:imgEffect>
                        <a14:saturation sat="30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157983" y="2209800"/>
              <a:ext cx="4911851"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Blue"/>
            <p:cNvSpPr txBox="1"/>
            <p:nvPr/>
          </p:nvSpPr>
          <p:spPr>
            <a:xfrm>
              <a:off x="2955954" y="2514600"/>
              <a:ext cx="3315907" cy="1862048"/>
            </a:xfrm>
            <a:prstGeom prst="rect">
              <a:avLst/>
            </a:prstGeom>
            <a:noFill/>
          </p:spPr>
          <p:txBody>
            <a:bodyPr wrap="square" rtlCol="0">
              <a:spAutoFit/>
            </a:bodyPr>
            <a:lstStyle/>
            <a:p>
              <a:pPr algn="ctr"/>
              <a:r>
                <a:rPr lang="en-US" sz="11500" dirty="0" smtClean="0"/>
                <a:t>Blue</a:t>
              </a:r>
              <a:endParaRPr lang="en-US" dirty="0"/>
            </a:p>
          </p:txBody>
        </p:sp>
      </p:grpSp>
      <p:grpSp>
        <p:nvGrpSpPr>
          <p:cNvPr id="36" name="Pink"/>
          <p:cNvGrpSpPr/>
          <p:nvPr/>
        </p:nvGrpSpPr>
        <p:grpSpPr>
          <a:xfrm>
            <a:off x="2157987" y="2209800"/>
            <a:ext cx="4911851" cy="3048000"/>
            <a:chOff x="2157983" y="2209800"/>
            <a:chExt cx="4911851" cy="3048000"/>
          </a:xfrm>
        </p:grpSpPr>
        <p:pic>
          <p:nvPicPr>
            <p:cNvPr id="1032" name="Pink Rec"/>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57983" y="2209800"/>
              <a:ext cx="4911851"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Pink"/>
            <p:cNvSpPr txBox="1"/>
            <p:nvPr/>
          </p:nvSpPr>
          <p:spPr>
            <a:xfrm>
              <a:off x="3156977" y="2514600"/>
              <a:ext cx="2913862" cy="1862048"/>
            </a:xfrm>
            <a:prstGeom prst="rect">
              <a:avLst/>
            </a:prstGeom>
            <a:noFill/>
          </p:spPr>
          <p:txBody>
            <a:bodyPr wrap="square" rtlCol="0">
              <a:spAutoFit/>
            </a:bodyPr>
            <a:lstStyle/>
            <a:p>
              <a:pPr algn="ctr"/>
              <a:r>
                <a:rPr lang="en-US" sz="11500" dirty="0" smtClean="0"/>
                <a:t>Pink</a:t>
              </a:r>
              <a:endParaRPr lang="en-US" sz="11500" dirty="0"/>
            </a:p>
          </p:txBody>
        </p:sp>
      </p:grpSp>
      <p:grpSp>
        <p:nvGrpSpPr>
          <p:cNvPr id="38" name="Purple"/>
          <p:cNvGrpSpPr/>
          <p:nvPr/>
        </p:nvGrpSpPr>
        <p:grpSpPr>
          <a:xfrm>
            <a:off x="2157983" y="2209800"/>
            <a:ext cx="4911852" cy="3048000"/>
            <a:chOff x="2157983" y="2209800"/>
            <a:chExt cx="4911852" cy="3048000"/>
          </a:xfrm>
        </p:grpSpPr>
        <p:pic>
          <p:nvPicPr>
            <p:cNvPr id="1033" name="Purple Rec"/>
            <p:cNvPicPr>
              <a:picLocks noChangeAspect="1" noChangeArrowheads="1"/>
            </p:cNvPicPr>
            <p:nvPr/>
          </p:nvPicPr>
          <p:blipFill>
            <a:blip r:embed="rId11" cstate="print">
              <a:extLst>
                <a:ext uri="{BEBA8EAE-BF5A-486C-A8C5-ECC9F3942E4B}">
                  <a14:imgProps xmlns:a14="http://schemas.microsoft.com/office/drawing/2010/main">
                    <a14:imgLayer r:embed="rId12">
                      <a14:imgEffect>
                        <a14:saturation sat="20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157983" y="2209800"/>
              <a:ext cx="4911852"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Purple"/>
            <p:cNvSpPr txBox="1"/>
            <p:nvPr/>
          </p:nvSpPr>
          <p:spPr>
            <a:xfrm>
              <a:off x="2437792" y="2514600"/>
              <a:ext cx="4352233" cy="1862048"/>
            </a:xfrm>
            <a:prstGeom prst="rect">
              <a:avLst/>
            </a:prstGeom>
            <a:noFill/>
          </p:spPr>
          <p:txBody>
            <a:bodyPr wrap="square" rtlCol="0">
              <a:spAutoFit/>
            </a:bodyPr>
            <a:lstStyle/>
            <a:p>
              <a:pPr algn="ctr"/>
              <a:r>
                <a:rPr lang="en-US" sz="11500" dirty="0" smtClean="0"/>
                <a:t>Purple</a:t>
              </a:r>
              <a:endParaRPr lang="en-US" sz="11500" dirty="0"/>
            </a:p>
          </p:txBody>
        </p:sp>
      </p:grpSp>
      <p:grpSp>
        <p:nvGrpSpPr>
          <p:cNvPr id="40" name="Red"/>
          <p:cNvGrpSpPr/>
          <p:nvPr/>
        </p:nvGrpSpPr>
        <p:grpSpPr>
          <a:xfrm>
            <a:off x="2157983" y="2209800"/>
            <a:ext cx="4911852" cy="3048000"/>
            <a:chOff x="2157983" y="2209800"/>
            <a:chExt cx="4911852" cy="3048000"/>
          </a:xfrm>
        </p:grpSpPr>
        <p:pic>
          <p:nvPicPr>
            <p:cNvPr id="1034" name="Red Rec"/>
            <p:cNvPicPr>
              <a:picLocks noChangeAspect="1" noChangeArrowheads="1"/>
            </p:cNvPicPr>
            <p:nvPr/>
          </p:nvPicPr>
          <p:blipFill>
            <a:blip r:embed="rId13" cstate="print">
              <a:extLst>
                <a:ext uri="{BEBA8EAE-BF5A-486C-A8C5-ECC9F3942E4B}">
                  <a14:imgProps xmlns:a14="http://schemas.microsoft.com/office/drawing/2010/main">
                    <a14:imgLayer r:embed="rId14">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157983" y="2209800"/>
              <a:ext cx="4911852"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Red"/>
            <p:cNvSpPr txBox="1"/>
            <p:nvPr/>
          </p:nvSpPr>
          <p:spPr>
            <a:xfrm>
              <a:off x="3314696" y="2514600"/>
              <a:ext cx="2590800" cy="1862048"/>
            </a:xfrm>
            <a:prstGeom prst="rect">
              <a:avLst/>
            </a:prstGeom>
            <a:noFill/>
          </p:spPr>
          <p:txBody>
            <a:bodyPr wrap="square" rtlCol="0">
              <a:spAutoFit/>
            </a:bodyPr>
            <a:lstStyle/>
            <a:p>
              <a:pPr algn="ctr"/>
              <a:r>
                <a:rPr lang="en-US" sz="11500" dirty="0" smtClean="0"/>
                <a:t>Red</a:t>
              </a:r>
              <a:endParaRPr lang="en-US" sz="11500" dirty="0"/>
            </a:p>
          </p:txBody>
        </p:sp>
      </p:grpSp>
      <p:grpSp>
        <p:nvGrpSpPr>
          <p:cNvPr id="42" name="Yellow"/>
          <p:cNvGrpSpPr/>
          <p:nvPr/>
        </p:nvGrpSpPr>
        <p:grpSpPr>
          <a:xfrm>
            <a:off x="2157987" y="2209800"/>
            <a:ext cx="4911851" cy="3048000"/>
            <a:chOff x="2157983" y="2209800"/>
            <a:chExt cx="4911851" cy="3048000"/>
          </a:xfrm>
        </p:grpSpPr>
        <p:pic>
          <p:nvPicPr>
            <p:cNvPr id="1035" name="Yellow Rec"/>
            <p:cNvPicPr>
              <a:picLocks noChangeAspect="1" noChangeArrowheads="1"/>
            </p:cNvPicPr>
            <p:nvPr/>
          </p:nvPicPr>
          <p:blipFill>
            <a:blip r:embed="rId15" cstate="print">
              <a:extLst>
                <a:ext uri="{BEBA8EAE-BF5A-486C-A8C5-ECC9F3942E4B}">
                  <a14:imgProps xmlns:a14="http://schemas.microsoft.com/office/drawing/2010/main">
                    <a14:imgLayer r:embed="rId16">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157983" y="2209800"/>
              <a:ext cx="4911851"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Yellow"/>
            <p:cNvSpPr txBox="1"/>
            <p:nvPr/>
          </p:nvSpPr>
          <p:spPr>
            <a:xfrm>
              <a:off x="2220176" y="2514600"/>
              <a:ext cx="4779840" cy="1862048"/>
            </a:xfrm>
            <a:prstGeom prst="rect">
              <a:avLst/>
            </a:prstGeom>
            <a:noFill/>
          </p:spPr>
          <p:txBody>
            <a:bodyPr wrap="square" rtlCol="0">
              <a:spAutoFit/>
            </a:bodyPr>
            <a:lstStyle/>
            <a:p>
              <a:pPr algn="ctr"/>
              <a:r>
                <a:rPr lang="en-US" sz="11500" dirty="0" smtClean="0"/>
                <a:t>Yellow</a:t>
              </a:r>
              <a:endParaRPr lang="en-US" sz="11500" dirty="0"/>
            </a:p>
          </p:txBody>
        </p:sp>
      </p:grpSp>
      <p:grpSp>
        <p:nvGrpSpPr>
          <p:cNvPr id="44" name="Group 1"/>
          <p:cNvGrpSpPr/>
          <p:nvPr/>
        </p:nvGrpSpPr>
        <p:grpSpPr>
          <a:xfrm>
            <a:off x="381003" y="76201"/>
            <a:ext cx="1142999" cy="1607446"/>
            <a:chOff x="381000" y="76200"/>
            <a:chExt cx="1142999" cy="1607447"/>
          </a:xfrm>
        </p:grpSpPr>
        <p:pic>
          <p:nvPicPr>
            <p:cNvPr id="56" name="TP 1" descr="N:\THUMB PRINT.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81000" y="76200"/>
              <a:ext cx="1142999" cy="1607447"/>
            </a:xfrm>
            <a:prstGeom prst="rect">
              <a:avLst/>
            </a:prstGeom>
            <a:noFill/>
            <a:extLst>
              <a:ext uri="{909E8E84-426E-40DD-AFC4-6F175D3DCCD1}">
                <a14:hiddenFill xmlns:a14="http://schemas.microsoft.com/office/drawing/2010/main">
                  <a:solidFill>
                    <a:srgbClr val="FFFFFF"/>
                  </a:solidFill>
                </a14:hiddenFill>
              </a:ext>
            </a:extLst>
          </p:spPr>
        </p:pic>
        <p:sp>
          <p:nvSpPr>
            <p:cNvPr id="43" name="TP #1"/>
            <p:cNvSpPr txBox="1"/>
            <p:nvPr/>
          </p:nvSpPr>
          <p:spPr>
            <a:xfrm>
              <a:off x="732841" y="77449"/>
              <a:ext cx="439315" cy="1446551"/>
            </a:xfrm>
            <a:prstGeom prst="rect">
              <a:avLst/>
            </a:prstGeom>
            <a:noFill/>
          </p:spPr>
          <p:txBody>
            <a:bodyPr wrap="square" rtlCol="0">
              <a:spAutoFit/>
            </a:bodyPr>
            <a:lstStyle/>
            <a:p>
              <a:pPr algn="ctr"/>
              <a:r>
                <a:rPr lang="en-US" sz="8800" dirty="0" smtClean="0">
                  <a:ln>
                    <a:solidFill>
                      <a:schemeClr val="bg1"/>
                    </a:solidFill>
                  </a:ln>
                  <a:solidFill>
                    <a:schemeClr val="accent6">
                      <a:lumMod val="75000"/>
                    </a:schemeClr>
                  </a:solidFill>
                </a:rPr>
                <a:t>1</a:t>
              </a:r>
              <a:endParaRPr lang="en-US" sz="8800" dirty="0">
                <a:ln>
                  <a:solidFill>
                    <a:schemeClr val="bg1"/>
                  </a:solidFill>
                </a:ln>
                <a:solidFill>
                  <a:schemeClr val="accent6">
                    <a:lumMod val="75000"/>
                  </a:schemeClr>
                </a:solidFill>
              </a:endParaRPr>
            </a:p>
          </p:txBody>
        </p:sp>
      </p:grpSp>
      <p:grpSp>
        <p:nvGrpSpPr>
          <p:cNvPr id="45" name="Group 2"/>
          <p:cNvGrpSpPr/>
          <p:nvPr/>
        </p:nvGrpSpPr>
        <p:grpSpPr>
          <a:xfrm>
            <a:off x="1844044" y="76201"/>
            <a:ext cx="1142999" cy="1607446"/>
            <a:chOff x="1844040" y="76200"/>
            <a:chExt cx="1142999" cy="1607447"/>
          </a:xfrm>
        </p:grpSpPr>
        <p:pic>
          <p:nvPicPr>
            <p:cNvPr id="55" name="TP 2" descr="N:\THUMB PRINT.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844040" y="76200"/>
              <a:ext cx="1142999" cy="1607447"/>
            </a:xfrm>
            <a:prstGeom prst="rect">
              <a:avLst/>
            </a:prstGeom>
            <a:noFill/>
            <a:extLst>
              <a:ext uri="{909E8E84-426E-40DD-AFC4-6F175D3DCCD1}">
                <a14:hiddenFill xmlns:a14="http://schemas.microsoft.com/office/drawing/2010/main">
                  <a:solidFill>
                    <a:srgbClr val="FFFFFF"/>
                  </a:solidFill>
                </a14:hiddenFill>
              </a:ext>
            </a:extLst>
          </p:spPr>
        </p:pic>
        <p:sp>
          <p:nvSpPr>
            <p:cNvPr id="60" name="TP #2"/>
            <p:cNvSpPr txBox="1"/>
            <p:nvPr/>
          </p:nvSpPr>
          <p:spPr>
            <a:xfrm>
              <a:off x="2195881" y="77449"/>
              <a:ext cx="439315" cy="1446551"/>
            </a:xfrm>
            <a:prstGeom prst="rect">
              <a:avLst/>
            </a:prstGeom>
            <a:noFill/>
          </p:spPr>
          <p:txBody>
            <a:bodyPr wrap="square" rtlCol="0">
              <a:spAutoFit/>
            </a:bodyPr>
            <a:lstStyle/>
            <a:p>
              <a:pPr algn="ctr"/>
              <a:r>
                <a:rPr lang="en-US" sz="8800" dirty="0" smtClean="0">
                  <a:ln>
                    <a:solidFill>
                      <a:schemeClr val="bg1"/>
                    </a:solidFill>
                  </a:ln>
                  <a:solidFill>
                    <a:schemeClr val="accent6">
                      <a:lumMod val="75000"/>
                    </a:schemeClr>
                  </a:solidFill>
                </a:rPr>
                <a:t>2</a:t>
              </a:r>
              <a:endParaRPr lang="en-US" sz="8800" dirty="0">
                <a:ln>
                  <a:solidFill>
                    <a:schemeClr val="bg1"/>
                  </a:solidFill>
                </a:ln>
                <a:solidFill>
                  <a:schemeClr val="accent6">
                    <a:lumMod val="75000"/>
                  </a:schemeClr>
                </a:solidFill>
              </a:endParaRPr>
            </a:p>
          </p:txBody>
        </p:sp>
      </p:grpSp>
      <p:grpSp>
        <p:nvGrpSpPr>
          <p:cNvPr id="46" name="Group 3"/>
          <p:cNvGrpSpPr/>
          <p:nvPr/>
        </p:nvGrpSpPr>
        <p:grpSpPr>
          <a:xfrm>
            <a:off x="3307084" y="76201"/>
            <a:ext cx="1142999" cy="1607446"/>
            <a:chOff x="3307080" y="76200"/>
            <a:chExt cx="1142999" cy="1607447"/>
          </a:xfrm>
        </p:grpSpPr>
        <p:pic>
          <p:nvPicPr>
            <p:cNvPr id="54" name="TP 3" descr="N:\THUMB PRINT.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307080" y="76200"/>
              <a:ext cx="1142999" cy="1607447"/>
            </a:xfrm>
            <a:prstGeom prst="rect">
              <a:avLst/>
            </a:prstGeom>
            <a:noFill/>
            <a:extLst>
              <a:ext uri="{909E8E84-426E-40DD-AFC4-6F175D3DCCD1}">
                <a14:hiddenFill xmlns:a14="http://schemas.microsoft.com/office/drawing/2010/main">
                  <a:solidFill>
                    <a:srgbClr val="FFFFFF"/>
                  </a:solidFill>
                </a14:hiddenFill>
              </a:ext>
            </a:extLst>
          </p:spPr>
        </p:pic>
        <p:sp>
          <p:nvSpPr>
            <p:cNvPr id="61" name="TP #3"/>
            <p:cNvSpPr txBox="1"/>
            <p:nvPr/>
          </p:nvSpPr>
          <p:spPr>
            <a:xfrm>
              <a:off x="3658921" y="77449"/>
              <a:ext cx="439315" cy="1446551"/>
            </a:xfrm>
            <a:prstGeom prst="rect">
              <a:avLst/>
            </a:prstGeom>
            <a:noFill/>
          </p:spPr>
          <p:txBody>
            <a:bodyPr wrap="square" rtlCol="0">
              <a:spAutoFit/>
            </a:bodyPr>
            <a:lstStyle/>
            <a:p>
              <a:pPr algn="ctr"/>
              <a:r>
                <a:rPr lang="en-US" sz="8800" dirty="0" smtClean="0">
                  <a:ln>
                    <a:solidFill>
                      <a:schemeClr val="bg1"/>
                    </a:solidFill>
                  </a:ln>
                  <a:solidFill>
                    <a:schemeClr val="accent6">
                      <a:lumMod val="75000"/>
                    </a:schemeClr>
                  </a:solidFill>
                </a:rPr>
                <a:t>3</a:t>
              </a:r>
              <a:endParaRPr lang="en-US" sz="8800" dirty="0">
                <a:ln>
                  <a:solidFill>
                    <a:schemeClr val="bg1"/>
                  </a:solidFill>
                </a:ln>
                <a:solidFill>
                  <a:schemeClr val="accent6">
                    <a:lumMod val="75000"/>
                  </a:schemeClr>
                </a:solidFill>
              </a:endParaRPr>
            </a:p>
          </p:txBody>
        </p:sp>
      </p:grpSp>
      <p:grpSp>
        <p:nvGrpSpPr>
          <p:cNvPr id="47" name="Group 4"/>
          <p:cNvGrpSpPr/>
          <p:nvPr/>
        </p:nvGrpSpPr>
        <p:grpSpPr>
          <a:xfrm>
            <a:off x="4770120" y="76201"/>
            <a:ext cx="1142999" cy="1607446"/>
            <a:chOff x="4770120" y="76200"/>
            <a:chExt cx="1142999" cy="1607447"/>
          </a:xfrm>
        </p:grpSpPr>
        <p:pic>
          <p:nvPicPr>
            <p:cNvPr id="1036" name="TP 4" descr="N:\THUMB PRINT.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770120" y="76200"/>
              <a:ext cx="1142999" cy="1607447"/>
            </a:xfrm>
            <a:prstGeom prst="rect">
              <a:avLst/>
            </a:prstGeom>
            <a:noFill/>
            <a:extLst>
              <a:ext uri="{909E8E84-426E-40DD-AFC4-6F175D3DCCD1}">
                <a14:hiddenFill xmlns:a14="http://schemas.microsoft.com/office/drawing/2010/main">
                  <a:solidFill>
                    <a:srgbClr val="FFFFFF"/>
                  </a:solidFill>
                </a14:hiddenFill>
              </a:ext>
            </a:extLst>
          </p:spPr>
        </p:pic>
        <p:sp>
          <p:nvSpPr>
            <p:cNvPr id="62" name="TP #4"/>
            <p:cNvSpPr txBox="1"/>
            <p:nvPr/>
          </p:nvSpPr>
          <p:spPr>
            <a:xfrm>
              <a:off x="5121961" y="77449"/>
              <a:ext cx="439315" cy="1446551"/>
            </a:xfrm>
            <a:prstGeom prst="rect">
              <a:avLst/>
            </a:prstGeom>
            <a:noFill/>
          </p:spPr>
          <p:txBody>
            <a:bodyPr wrap="square" rtlCol="0">
              <a:spAutoFit/>
            </a:bodyPr>
            <a:lstStyle/>
            <a:p>
              <a:pPr algn="ctr"/>
              <a:r>
                <a:rPr lang="en-US" sz="8800" dirty="0" smtClean="0">
                  <a:ln>
                    <a:solidFill>
                      <a:schemeClr val="bg1"/>
                    </a:solidFill>
                  </a:ln>
                  <a:solidFill>
                    <a:schemeClr val="accent6">
                      <a:lumMod val="75000"/>
                    </a:schemeClr>
                  </a:solidFill>
                </a:rPr>
                <a:t>4</a:t>
              </a:r>
              <a:endParaRPr lang="en-US" sz="8800" dirty="0">
                <a:ln>
                  <a:solidFill>
                    <a:schemeClr val="bg1"/>
                  </a:solidFill>
                </a:ln>
                <a:solidFill>
                  <a:schemeClr val="accent6">
                    <a:lumMod val="75000"/>
                  </a:schemeClr>
                </a:solidFill>
              </a:endParaRPr>
            </a:p>
          </p:txBody>
        </p:sp>
      </p:grpSp>
      <p:grpSp>
        <p:nvGrpSpPr>
          <p:cNvPr id="48" name="Group 5"/>
          <p:cNvGrpSpPr/>
          <p:nvPr/>
        </p:nvGrpSpPr>
        <p:grpSpPr>
          <a:xfrm>
            <a:off x="6233164" y="76201"/>
            <a:ext cx="1142999" cy="1607446"/>
            <a:chOff x="6233160" y="76200"/>
            <a:chExt cx="1142999" cy="1607447"/>
          </a:xfrm>
        </p:grpSpPr>
        <p:pic>
          <p:nvPicPr>
            <p:cNvPr id="57" name="TP 5" descr="N:\THUMB PRINT.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233160" y="76200"/>
              <a:ext cx="1142999" cy="1607447"/>
            </a:xfrm>
            <a:prstGeom prst="rect">
              <a:avLst/>
            </a:prstGeom>
            <a:noFill/>
            <a:extLst>
              <a:ext uri="{909E8E84-426E-40DD-AFC4-6F175D3DCCD1}">
                <a14:hiddenFill xmlns:a14="http://schemas.microsoft.com/office/drawing/2010/main">
                  <a:solidFill>
                    <a:srgbClr val="FFFFFF"/>
                  </a:solidFill>
                </a14:hiddenFill>
              </a:ext>
            </a:extLst>
          </p:spPr>
        </p:pic>
        <p:sp>
          <p:nvSpPr>
            <p:cNvPr id="63" name="TP #5"/>
            <p:cNvSpPr txBox="1"/>
            <p:nvPr/>
          </p:nvSpPr>
          <p:spPr>
            <a:xfrm>
              <a:off x="6585001" y="77449"/>
              <a:ext cx="439315" cy="1446551"/>
            </a:xfrm>
            <a:prstGeom prst="rect">
              <a:avLst/>
            </a:prstGeom>
            <a:noFill/>
          </p:spPr>
          <p:txBody>
            <a:bodyPr wrap="square" rtlCol="0">
              <a:spAutoFit/>
            </a:bodyPr>
            <a:lstStyle/>
            <a:p>
              <a:pPr algn="ctr"/>
              <a:r>
                <a:rPr lang="en-US" sz="8800" dirty="0" smtClean="0">
                  <a:ln>
                    <a:solidFill>
                      <a:schemeClr val="bg1"/>
                    </a:solidFill>
                  </a:ln>
                  <a:solidFill>
                    <a:schemeClr val="accent6">
                      <a:lumMod val="75000"/>
                    </a:schemeClr>
                  </a:solidFill>
                </a:rPr>
                <a:t>5</a:t>
              </a:r>
            </a:p>
          </p:txBody>
        </p:sp>
      </p:grpSp>
      <p:grpSp>
        <p:nvGrpSpPr>
          <p:cNvPr id="49" name="Group 6"/>
          <p:cNvGrpSpPr/>
          <p:nvPr/>
        </p:nvGrpSpPr>
        <p:grpSpPr>
          <a:xfrm>
            <a:off x="7696204" y="76201"/>
            <a:ext cx="1142999" cy="1607446"/>
            <a:chOff x="7696200" y="76200"/>
            <a:chExt cx="1142999" cy="1607447"/>
          </a:xfrm>
        </p:grpSpPr>
        <p:pic>
          <p:nvPicPr>
            <p:cNvPr id="58" name="TP 6" descr="N:\THUMB PRINT.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696200" y="76200"/>
              <a:ext cx="1142999" cy="1607447"/>
            </a:xfrm>
            <a:prstGeom prst="rect">
              <a:avLst/>
            </a:prstGeom>
            <a:noFill/>
            <a:extLst>
              <a:ext uri="{909E8E84-426E-40DD-AFC4-6F175D3DCCD1}">
                <a14:hiddenFill xmlns:a14="http://schemas.microsoft.com/office/drawing/2010/main">
                  <a:solidFill>
                    <a:srgbClr val="FFFFFF"/>
                  </a:solidFill>
                </a14:hiddenFill>
              </a:ext>
            </a:extLst>
          </p:spPr>
        </p:pic>
        <p:sp>
          <p:nvSpPr>
            <p:cNvPr id="64" name="TP #6"/>
            <p:cNvSpPr txBox="1"/>
            <p:nvPr/>
          </p:nvSpPr>
          <p:spPr>
            <a:xfrm>
              <a:off x="8048041" y="77449"/>
              <a:ext cx="439315" cy="1446551"/>
            </a:xfrm>
            <a:prstGeom prst="rect">
              <a:avLst/>
            </a:prstGeom>
            <a:noFill/>
          </p:spPr>
          <p:txBody>
            <a:bodyPr wrap="square" rtlCol="0">
              <a:spAutoFit/>
            </a:bodyPr>
            <a:lstStyle/>
            <a:p>
              <a:pPr algn="ctr"/>
              <a:r>
                <a:rPr lang="en-US" sz="8800" dirty="0" smtClean="0">
                  <a:ln>
                    <a:solidFill>
                      <a:schemeClr val="bg1"/>
                    </a:solidFill>
                  </a:ln>
                  <a:solidFill>
                    <a:schemeClr val="accent6">
                      <a:lumMod val="75000"/>
                    </a:schemeClr>
                  </a:solidFill>
                </a:rPr>
                <a:t>6</a:t>
              </a:r>
            </a:p>
          </p:txBody>
        </p:sp>
      </p:grpSp>
    </p:spTree>
    <p:extLst>
      <p:ext uri="{BB962C8B-B14F-4D97-AF65-F5344CB8AC3E}">
        <p14:creationId xmlns:p14="http://schemas.microsoft.com/office/powerpoint/2010/main" val="865233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7"/>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42"/>
                                        </p:tgtEl>
                                      </p:cBhvr>
                                    </p:animEffect>
                                    <p:set>
                                      <p:cBhvr>
                                        <p:cTn id="12" dur="1" fill="hold">
                                          <p:stCondLst>
                                            <p:cond delay="499"/>
                                          </p:stCondLst>
                                        </p:cTn>
                                        <p:tgtEl>
                                          <p:spTgt spid="42"/>
                                        </p:tgtEl>
                                        <p:attrNameLst>
                                          <p:attrName>style.visibility</p:attrName>
                                        </p:attrNameLst>
                                      </p:cBhvr>
                                      <p:to>
                                        <p:strVal val="hidden"/>
                                      </p:to>
                                    </p:set>
                                  </p:childTnLst>
                                </p:cTn>
                              </p:par>
                              <p:par>
                                <p:cTn id="13" presetID="22" presetClass="exit" presetSubtype="4" fill="hold" nodeType="withEffect">
                                  <p:stCondLst>
                                    <p:cond delay="0"/>
                                  </p:stCondLst>
                                  <p:childTnLst>
                                    <p:animEffect transition="out" filter="wipe(down)">
                                      <p:cBhvr>
                                        <p:cTn id="14" dur="500"/>
                                        <p:tgtEl>
                                          <p:spTgt spid="47"/>
                                        </p:tgtEl>
                                      </p:cBhvr>
                                    </p:animEffect>
                                    <p:set>
                                      <p:cBhvr>
                                        <p:cTn id="15"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6" restart="whenNotActive" fill="hold" evtFilter="cancelBubble" nodeType="interactiveSeq">
                <p:stCondLst>
                  <p:cond evt="onClick" delay="0">
                    <p:tgtEl>
                      <p:spTgt spid="48"/>
                    </p:tgtEl>
                  </p:cond>
                </p:stCondLst>
                <p:endSync evt="end" delay="0">
                  <p:rtn val="all"/>
                </p:endSync>
                <p:childTnLst>
                  <p:par>
                    <p:cTn id="17" fill="hold">
                      <p:stCondLst>
                        <p:cond delay="0"/>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down)">
                                      <p:cBhvr>
                                        <p:cTn id="21" dur="500"/>
                                        <p:tgtEl>
                                          <p:spTgt spid="4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xit" presetSubtype="4" fill="hold" nodeType="clickEffect">
                                  <p:stCondLst>
                                    <p:cond delay="0"/>
                                  </p:stCondLst>
                                  <p:childTnLst>
                                    <p:animEffect transition="out" filter="wipe(down)">
                                      <p:cBhvr>
                                        <p:cTn id="25" dur="500"/>
                                        <p:tgtEl>
                                          <p:spTgt spid="40"/>
                                        </p:tgtEl>
                                      </p:cBhvr>
                                    </p:animEffect>
                                    <p:set>
                                      <p:cBhvr>
                                        <p:cTn id="26" dur="1" fill="hold">
                                          <p:stCondLst>
                                            <p:cond delay="499"/>
                                          </p:stCondLst>
                                        </p:cTn>
                                        <p:tgtEl>
                                          <p:spTgt spid="40"/>
                                        </p:tgtEl>
                                        <p:attrNameLst>
                                          <p:attrName>style.visibility</p:attrName>
                                        </p:attrNameLst>
                                      </p:cBhvr>
                                      <p:to>
                                        <p:strVal val="hidden"/>
                                      </p:to>
                                    </p:set>
                                  </p:childTnLst>
                                </p:cTn>
                              </p:par>
                              <p:par>
                                <p:cTn id="27" presetID="22" presetClass="exit" presetSubtype="4" fill="hold" nodeType="withEffect">
                                  <p:stCondLst>
                                    <p:cond delay="0"/>
                                  </p:stCondLst>
                                  <p:childTnLst>
                                    <p:animEffect transition="out" filter="wipe(down)">
                                      <p:cBhvr>
                                        <p:cTn id="28" dur="500"/>
                                        <p:tgtEl>
                                          <p:spTgt spid="48"/>
                                        </p:tgtEl>
                                      </p:cBhvr>
                                    </p:animEffect>
                                    <p:set>
                                      <p:cBhvr>
                                        <p:cTn id="29"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30" restart="whenNotActive" fill="hold" evtFilter="cancelBubble" nodeType="interactiveSeq">
                <p:stCondLst>
                  <p:cond evt="onClick" delay="0">
                    <p:tgtEl>
                      <p:spTgt spid="49"/>
                    </p:tgtEl>
                  </p:cond>
                </p:stCondLst>
                <p:endSync evt="end" delay="0">
                  <p:rtn val="all"/>
                </p:endSync>
                <p:childTnLst>
                  <p:par>
                    <p:cTn id="31" fill="hold">
                      <p:stCondLst>
                        <p:cond delay="0"/>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down)">
                                      <p:cBhvr>
                                        <p:cTn id="35" dur="500"/>
                                        <p:tgtEl>
                                          <p:spTgt spid="3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xit" presetSubtype="4" fill="hold" nodeType="clickEffect">
                                  <p:stCondLst>
                                    <p:cond delay="0"/>
                                  </p:stCondLst>
                                  <p:childTnLst>
                                    <p:animEffect transition="out" filter="wipe(down)">
                                      <p:cBhvr>
                                        <p:cTn id="39" dur="500"/>
                                        <p:tgtEl>
                                          <p:spTgt spid="38"/>
                                        </p:tgtEl>
                                      </p:cBhvr>
                                    </p:animEffect>
                                    <p:set>
                                      <p:cBhvr>
                                        <p:cTn id="40" dur="1" fill="hold">
                                          <p:stCondLst>
                                            <p:cond delay="499"/>
                                          </p:stCondLst>
                                        </p:cTn>
                                        <p:tgtEl>
                                          <p:spTgt spid="38"/>
                                        </p:tgtEl>
                                        <p:attrNameLst>
                                          <p:attrName>style.visibility</p:attrName>
                                        </p:attrNameLst>
                                      </p:cBhvr>
                                      <p:to>
                                        <p:strVal val="hidden"/>
                                      </p:to>
                                    </p:set>
                                  </p:childTnLst>
                                </p:cTn>
                              </p:par>
                              <p:par>
                                <p:cTn id="41" presetID="22" presetClass="exit" presetSubtype="4" fill="hold" nodeType="withEffect">
                                  <p:stCondLst>
                                    <p:cond delay="0"/>
                                  </p:stCondLst>
                                  <p:childTnLst>
                                    <p:animEffect transition="out" filter="wipe(down)">
                                      <p:cBhvr>
                                        <p:cTn id="42" dur="500"/>
                                        <p:tgtEl>
                                          <p:spTgt spid="49"/>
                                        </p:tgtEl>
                                      </p:cBhvr>
                                    </p:animEffect>
                                    <p:set>
                                      <p:cBhvr>
                                        <p:cTn id="43"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44" restart="whenNotActive" fill="hold" evtFilter="cancelBubble" nodeType="interactiveSeq">
                <p:stCondLst>
                  <p:cond evt="onClick" delay="0">
                    <p:tgtEl>
                      <p:spTgt spid="44"/>
                    </p:tgtEl>
                  </p:cond>
                </p:stCondLst>
                <p:endSync evt="end" delay="0">
                  <p:rtn val="all"/>
                </p:endSync>
                <p:childTnLst>
                  <p:par>
                    <p:cTn id="45" fill="hold">
                      <p:stCondLst>
                        <p:cond delay="0"/>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wipe(down)">
                                      <p:cBhvr>
                                        <p:cTn id="49" dur="500"/>
                                        <p:tgtEl>
                                          <p:spTgt spid="3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xit" presetSubtype="4" fill="hold" nodeType="clickEffect">
                                  <p:stCondLst>
                                    <p:cond delay="0"/>
                                  </p:stCondLst>
                                  <p:childTnLst>
                                    <p:animEffect transition="out" filter="wipe(down)">
                                      <p:cBhvr>
                                        <p:cTn id="53" dur="500"/>
                                        <p:tgtEl>
                                          <p:spTgt spid="36"/>
                                        </p:tgtEl>
                                      </p:cBhvr>
                                    </p:animEffect>
                                    <p:set>
                                      <p:cBhvr>
                                        <p:cTn id="54" dur="1" fill="hold">
                                          <p:stCondLst>
                                            <p:cond delay="499"/>
                                          </p:stCondLst>
                                        </p:cTn>
                                        <p:tgtEl>
                                          <p:spTgt spid="36"/>
                                        </p:tgtEl>
                                        <p:attrNameLst>
                                          <p:attrName>style.visibility</p:attrName>
                                        </p:attrNameLst>
                                      </p:cBhvr>
                                      <p:to>
                                        <p:strVal val="hidden"/>
                                      </p:to>
                                    </p:set>
                                  </p:childTnLst>
                                </p:cTn>
                              </p:par>
                              <p:par>
                                <p:cTn id="55" presetID="22" presetClass="exit" presetSubtype="4" fill="hold" nodeType="withEffect">
                                  <p:stCondLst>
                                    <p:cond delay="0"/>
                                  </p:stCondLst>
                                  <p:childTnLst>
                                    <p:animEffect transition="out" filter="wipe(down)">
                                      <p:cBhvr>
                                        <p:cTn id="56" dur="500"/>
                                        <p:tgtEl>
                                          <p:spTgt spid="44"/>
                                        </p:tgtEl>
                                      </p:cBhvr>
                                    </p:animEffect>
                                    <p:set>
                                      <p:cBhvr>
                                        <p:cTn id="57"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58" restart="whenNotActive" fill="hold" evtFilter="cancelBubble" nodeType="interactiveSeq">
                <p:stCondLst>
                  <p:cond evt="onClick" delay="0">
                    <p:tgtEl>
                      <p:spTgt spid="45"/>
                    </p:tgtEl>
                  </p:cond>
                </p:stCondLst>
                <p:endSync evt="end" delay="0">
                  <p:rtn val="all"/>
                </p:endSync>
                <p:childTnLst>
                  <p:par>
                    <p:cTn id="59" fill="hold">
                      <p:stCondLst>
                        <p:cond delay="0"/>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down)">
                                      <p:cBhvr>
                                        <p:cTn id="63" dur="500"/>
                                        <p:tgtEl>
                                          <p:spTgt spid="2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xit" presetSubtype="4" fill="hold" nodeType="clickEffect">
                                  <p:stCondLst>
                                    <p:cond delay="0"/>
                                  </p:stCondLst>
                                  <p:childTnLst>
                                    <p:animEffect transition="out" filter="wipe(down)">
                                      <p:cBhvr>
                                        <p:cTn id="67" dur="500"/>
                                        <p:tgtEl>
                                          <p:spTgt spid="28"/>
                                        </p:tgtEl>
                                      </p:cBhvr>
                                    </p:animEffect>
                                    <p:set>
                                      <p:cBhvr>
                                        <p:cTn id="68" dur="1" fill="hold">
                                          <p:stCondLst>
                                            <p:cond delay="499"/>
                                          </p:stCondLst>
                                        </p:cTn>
                                        <p:tgtEl>
                                          <p:spTgt spid="28"/>
                                        </p:tgtEl>
                                        <p:attrNameLst>
                                          <p:attrName>style.visibility</p:attrName>
                                        </p:attrNameLst>
                                      </p:cBhvr>
                                      <p:to>
                                        <p:strVal val="hidden"/>
                                      </p:to>
                                    </p:set>
                                  </p:childTnLst>
                                </p:cTn>
                              </p:par>
                              <p:par>
                                <p:cTn id="69" presetID="22" presetClass="exit" presetSubtype="4" fill="hold" nodeType="withEffect">
                                  <p:stCondLst>
                                    <p:cond delay="0"/>
                                  </p:stCondLst>
                                  <p:childTnLst>
                                    <p:animEffect transition="out" filter="wipe(down)">
                                      <p:cBhvr>
                                        <p:cTn id="70" dur="500"/>
                                        <p:tgtEl>
                                          <p:spTgt spid="45"/>
                                        </p:tgtEl>
                                      </p:cBhvr>
                                    </p:animEffect>
                                    <p:set>
                                      <p:cBhvr>
                                        <p:cTn id="71"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72" restart="whenNotActive" fill="hold" evtFilter="cancelBubble" nodeType="interactiveSeq">
                <p:stCondLst>
                  <p:cond evt="onClick" delay="0">
                    <p:tgtEl>
                      <p:spTgt spid="46"/>
                    </p:tgtEl>
                  </p:cond>
                </p:stCondLst>
                <p:endSync evt="end" delay="0">
                  <p:rtn val="all"/>
                </p:endSync>
                <p:childTnLst>
                  <p:par>
                    <p:cTn id="73" fill="hold">
                      <p:stCondLst>
                        <p:cond delay="0"/>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wipe(down)">
                                      <p:cBhvr>
                                        <p:cTn id="77" dur="500"/>
                                        <p:tgtEl>
                                          <p:spTgt spid="1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xit" presetSubtype="4" fill="hold" nodeType="clickEffect">
                                  <p:stCondLst>
                                    <p:cond delay="0"/>
                                  </p:stCondLst>
                                  <p:childTnLst>
                                    <p:animEffect transition="out" filter="wipe(down)">
                                      <p:cBhvr>
                                        <p:cTn id="81" dur="500"/>
                                        <p:tgtEl>
                                          <p:spTgt spid="14"/>
                                        </p:tgtEl>
                                      </p:cBhvr>
                                    </p:animEffect>
                                    <p:set>
                                      <p:cBhvr>
                                        <p:cTn id="82" dur="1" fill="hold">
                                          <p:stCondLst>
                                            <p:cond delay="499"/>
                                          </p:stCondLst>
                                        </p:cTn>
                                        <p:tgtEl>
                                          <p:spTgt spid="14"/>
                                        </p:tgtEl>
                                        <p:attrNameLst>
                                          <p:attrName>style.visibility</p:attrName>
                                        </p:attrNameLst>
                                      </p:cBhvr>
                                      <p:to>
                                        <p:strVal val="hidden"/>
                                      </p:to>
                                    </p:set>
                                  </p:childTnLst>
                                </p:cTn>
                              </p:par>
                              <p:par>
                                <p:cTn id="83" presetID="22" presetClass="exit" presetSubtype="4" fill="hold" nodeType="withEffect">
                                  <p:stCondLst>
                                    <p:cond delay="0"/>
                                  </p:stCondLst>
                                  <p:childTnLst>
                                    <p:animEffect transition="out" filter="wipe(down)">
                                      <p:cBhvr>
                                        <p:cTn id="84" dur="500"/>
                                        <p:tgtEl>
                                          <p:spTgt spid="46"/>
                                        </p:tgtEl>
                                      </p:cBhvr>
                                    </p:animEffect>
                                    <p:set>
                                      <p:cBhvr>
                                        <p:cTn id="85"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86" restart="whenNotActive" fill="hold" evtFilter="cancelBubble" nodeType="interactiveSeq">
                <p:stCondLst>
                  <p:cond evt="onClick" delay="0">
                    <p:tgtEl>
                      <p:spTgt spid="42"/>
                    </p:tgtEl>
                  </p:cond>
                </p:stCondLst>
                <p:endSync evt="end" delay="0">
                  <p:rtn val="all"/>
                </p:endSync>
                <p:childTnLst>
                  <p:par>
                    <p:cTn id="87" fill="hold">
                      <p:stCondLst>
                        <p:cond delay="0"/>
                      </p:stCondLst>
                      <p:childTnLst>
                        <p:par>
                          <p:cTn id="88" fill="hold">
                            <p:stCondLst>
                              <p:cond delay="0"/>
                            </p:stCondLst>
                            <p:childTnLst>
                              <p:par>
                                <p:cTn id="89" presetID="22" presetClass="exit" presetSubtype="4" fill="hold" nodeType="clickEffect">
                                  <p:stCondLst>
                                    <p:cond delay="0"/>
                                  </p:stCondLst>
                                  <p:childTnLst>
                                    <p:animEffect transition="out" filter="wipe(down)">
                                      <p:cBhvr>
                                        <p:cTn id="90" dur="500"/>
                                        <p:tgtEl>
                                          <p:spTgt spid="42"/>
                                        </p:tgtEl>
                                      </p:cBhvr>
                                    </p:animEffect>
                                    <p:set>
                                      <p:cBhvr>
                                        <p:cTn id="91" dur="1" fill="hold">
                                          <p:stCondLst>
                                            <p:cond delay="499"/>
                                          </p:stCondLst>
                                        </p:cTn>
                                        <p:tgtEl>
                                          <p:spTgt spid="42"/>
                                        </p:tgtEl>
                                        <p:attrNameLst>
                                          <p:attrName>style.visibility</p:attrName>
                                        </p:attrNameLst>
                                      </p:cBhvr>
                                      <p:to>
                                        <p:strVal val="hidden"/>
                                      </p:to>
                                    </p:set>
                                  </p:childTnLst>
                                </p:cTn>
                              </p:par>
                              <p:par>
                                <p:cTn id="92" presetID="22" presetClass="exit" presetSubtype="4" fill="hold" nodeType="withEffect">
                                  <p:stCondLst>
                                    <p:cond delay="0"/>
                                  </p:stCondLst>
                                  <p:childTnLst>
                                    <p:animEffect transition="out" filter="wipe(down)">
                                      <p:cBhvr>
                                        <p:cTn id="93" dur="500"/>
                                        <p:tgtEl>
                                          <p:spTgt spid="47"/>
                                        </p:tgtEl>
                                      </p:cBhvr>
                                    </p:animEffect>
                                    <p:set>
                                      <p:cBhvr>
                                        <p:cTn id="94"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95" restart="whenNotActive" fill="hold" evtFilter="cancelBubble" nodeType="interactiveSeq">
                <p:stCondLst>
                  <p:cond evt="onClick" delay="0">
                    <p:tgtEl>
                      <p:spTgt spid="40"/>
                    </p:tgtEl>
                  </p:cond>
                </p:stCondLst>
                <p:endSync evt="end" delay="0">
                  <p:rtn val="all"/>
                </p:endSync>
                <p:childTnLst>
                  <p:par>
                    <p:cTn id="96" fill="hold">
                      <p:stCondLst>
                        <p:cond delay="0"/>
                      </p:stCondLst>
                      <p:childTnLst>
                        <p:par>
                          <p:cTn id="97" fill="hold">
                            <p:stCondLst>
                              <p:cond delay="0"/>
                            </p:stCondLst>
                            <p:childTnLst>
                              <p:par>
                                <p:cTn id="98" presetID="22" presetClass="exit" presetSubtype="4" fill="hold" nodeType="withEffect">
                                  <p:stCondLst>
                                    <p:cond delay="0"/>
                                  </p:stCondLst>
                                  <p:childTnLst>
                                    <p:animEffect transition="out" filter="wipe(down)">
                                      <p:cBhvr>
                                        <p:cTn id="99" dur="500"/>
                                        <p:tgtEl>
                                          <p:spTgt spid="40"/>
                                        </p:tgtEl>
                                      </p:cBhvr>
                                    </p:animEffect>
                                    <p:set>
                                      <p:cBhvr>
                                        <p:cTn id="100" dur="1" fill="hold">
                                          <p:stCondLst>
                                            <p:cond delay="499"/>
                                          </p:stCondLst>
                                        </p:cTn>
                                        <p:tgtEl>
                                          <p:spTgt spid="40"/>
                                        </p:tgtEl>
                                        <p:attrNameLst>
                                          <p:attrName>style.visibility</p:attrName>
                                        </p:attrNameLst>
                                      </p:cBhvr>
                                      <p:to>
                                        <p:strVal val="hidden"/>
                                      </p:to>
                                    </p:set>
                                  </p:childTnLst>
                                </p:cTn>
                              </p:par>
                              <p:par>
                                <p:cTn id="101" presetID="22" presetClass="exit" presetSubtype="4" fill="hold" nodeType="withEffect">
                                  <p:stCondLst>
                                    <p:cond delay="0"/>
                                  </p:stCondLst>
                                  <p:childTnLst>
                                    <p:animEffect transition="out" filter="wipe(down)">
                                      <p:cBhvr>
                                        <p:cTn id="102" dur="500"/>
                                        <p:tgtEl>
                                          <p:spTgt spid="48"/>
                                        </p:tgtEl>
                                      </p:cBhvr>
                                    </p:animEffect>
                                    <p:set>
                                      <p:cBhvr>
                                        <p:cTn id="103"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04" restart="whenNotActive" fill="hold" evtFilter="cancelBubble" nodeType="interactiveSeq">
                <p:stCondLst>
                  <p:cond evt="onClick" delay="0">
                    <p:tgtEl>
                      <p:spTgt spid="38"/>
                    </p:tgtEl>
                  </p:cond>
                </p:stCondLst>
                <p:endSync evt="end" delay="0">
                  <p:rtn val="all"/>
                </p:endSync>
                <p:childTnLst>
                  <p:par>
                    <p:cTn id="105" fill="hold">
                      <p:stCondLst>
                        <p:cond delay="0"/>
                      </p:stCondLst>
                      <p:childTnLst>
                        <p:par>
                          <p:cTn id="106" fill="hold">
                            <p:stCondLst>
                              <p:cond delay="0"/>
                            </p:stCondLst>
                            <p:childTnLst>
                              <p:par>
                                <p:cTn id="107" presetID="22" presetClass="exit" presetSubtype="4" fill="hold" nodeType="withEffect">
                                  <p:stCondLst>
                                    <p:cond delay="0"/>
                                  </p:stCondLst>
                                  <p:childTnLst>
                                    <p:animEffect transition="out" filter="wipe(down)">
                                      <p:cBhvr>
                                        <p:cTn id="108" dur="500"/>
                                        <p:tgtEl>
                                          <p:spTgt spid="38"/>
                                        </p:tgtEl>
                                      </p:cBhvr>
                                    </p:animEffect>
                                    <p:set>
                                      <p:cBhvr>
                                        <p:cTn id="109" dur="1" fill="hold">
                                          <p:stCondLst>
                                            <p:cond delay="499"/>
                                          </p:stCondLst>
                                        </p:cTn>
                                        <p:tgtEl>
                                          <p:spTgt spid="38"/>
                                        </p:tgtEl>
                                        <p:attrNameLst>
                                          <p:attrName>style.visibility</p:attrName>
                                        </p:attrNameLst>
                                      </p:cBhvr>
                                      <p:to>
                                        <p:strVal val="hidden"/>
                                      </p:to>
                                    </p:set>
                                  </p:childTnLst>
                                </p:cTn>
                              </p:par>
                              <p:par>
                                <p:cTn id="110" presetID="22" presetClass="exit" presetSubtype="4" fill="hold" nodeType="withEffect">
                                  <p:stCondLst>
                                    <p:cond delay="0"/>
                                  </p:stCondLst>
                                  <p:childTnLst>
                                    <p:animEffect transition="out" filter="wipe(down)">
                                      <p:cBhvr>
                                        <p:cTn id="111" dur="500"/>
                                        <p:tgtEl>
                                          <p:spTgt spid="49"/>
                                        </p:tgtEl>
                                      </p:cBhvr>
                                    </p:animEffect>
                                    <p:set>
                                      <p:cBhvr>
                                        <p:cTn id="112"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13" restart="whenNotActive" fill="hold" evtFilter="cancelBubble" nodeType="interactiveSeq">
                <p:stCondLst>
                  <p:cond evt="onClick" delay="0">
                    <p:tgtEl>
                      <p:spTgt spid="36"/>
                    </p:tgtEl>
                  </p:cond>
                </p:stCondLst>
                <p:endSync evt="end" delay="0">
                  <p:rtn val="all"/>
                </p:endSync>
                <p:childTnLst>
                  <p:par>
                    <p:cTn id="114" fill="hold">
                      <p:stCondLst>
                        <p:cond delay="0"/>
                      </p:stCondLst>
                      <p:childTnLst>
                        <p:par>
                          <p:cTn id="115" fill="hold">
                            <p:stCondLst>
                              <p:cond delay="0"/>
                            </p:stCondLst>
                            <p:childTnLst>
                              <p:par>
                                <p:cTn id="116" presetID="22" presetClass="exit" presetSubtype="4" fill="hold" nodeType="withEffect">
                                  <p:stCondLst>
                                    <p:cond delay="0"/>
                                  </p:stCondLst>
                                  <p:childTnLst>
                                    <p:animEffect transition="out" filter="wipe(down)">
                                      <p:cBhvr>
                                        <p:cTn id="117" dur="500"/>
                                        <p:tgtEl>
                                          <p:spTgt spid="36"/>
                                        </p:tgtEl>
                                      </p:cBhvr>
                                    </p:animEffect>
                                    <p:set>
                                      <p:cBhvr>
                                        <p:cTn id="118" dur="1" fill="hold">
                                          <p:stCondLst>
                                            <p:cond delay="499"/>
                                          </p:stCondLst>
                                        </p:cTn>
                                        <p:tgtEl>
                                          <p:spTgt spid="36"/>
                                        </p:tgtEl>
                                        <p:attrNameLst>
                                          <p:attrName>style.visibility</p:attrName>
                                        </p:attrNameLst>
                                      </p:cBhvr>
                                      <p:to>
                                        <p:strVal val="hidden"/>
                                      </p:to>
                                    </p:set>
                                  </p:childTnLst>
                                </p:cTn>
                              </p:par>
                              <p:par>
                                <p:cTn id="119" presetID="22" presetClass="exit" presetSubtype="4" fill="hold" nodeType="withEffect">
                                  <p:stCondLst>
                                    <p:cond delay="0"/>
                                  </p:stCondLst>
                                  <p:childTnLst>
                                    <p:animEffect transition="out" filter="wipe(down)">
                                      <p:cBhvr>
                                        <p:cTn id="120" dur="500"/>
                                        <p:tgtEl>
                                          <p:spTgt spid="44"/>
                                        </p:tgtEl>
                                      </p:cBhvr>
                                    </p:animEffect>
                                    <p:set>
                                      <p:cBhvr>
                                        <p:cTn id="121"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22" restart="whenNotActive" fill="hold" evtFilter="cancelBubble" nodeType="interactiveSeq">
                <p:stCondLst>
                  <p:cond evt="onClick" delay="0">
                    <p:tgtEl>
                      <p:spTgt spid="28"/>
                    </p:tgtEl>
                  </p:cond>
                </p:stCondLst>
                <p:endSync evt="end" delay="0">
                  <p:rtn val="all"/>
                </p:endSync>
                <p:childTnLst>
                  <p:par>
                    <p:cTn id="123" fill="hold">
                      <p:stCondLst>
                        <p:cond delay="0"/>
                      </p:stCondLst>
                      <p:childTnLst>
                        <p:par>
                          <p:cTn id="124" fill="hold">
                            <p:stCondLst>
                              <p:cond delay="0"/>
                            </p:stCondLst>
                            <p:childTnLst>
                              <p:par>
                                <p:cTn id="125" presetID="22" presetClass="exit" presetSubtype="4" fill="hold" nodeType="withEffect">
                                  <p:stCondLst>
                                    <p:cond delay="0"/>
                                  </p:stCondLst>
                                  <p:childTnLst>
                                    <p:animEffect transition="out" filter="wipe(down)">
                                      <p:cBhvr>
                                        <p:cTn id="126" dur="500"/>
                                        <p:tgtEl>
                                          <p:spTgt spid="28"/>
                                        </p:tgtEl>
                                      </p:cBhvr>
                                    </p:animEffect>
                                    <p:set>
                                      <p:cBhvr>
                                        <p:cTn id="127" dur="1" fill="hold">
                                          <p:stCondLst>
                                            <p:cond delay="499"/>
                                          </p:stCondLst>
                                        </p:cTn>
                                        <p:tgtEl>
                                          <p:spTgt spid="28"/>
                                        </p:tgtEl>
                                        <p:attrNameLst>
                                          <p:attrName>style.visibility</p:attrName>
                                        </p:attrNameLst>
                                      </p:cBhvr>
                                      <p:to>
                                        <p:strVal val="hidden"/>
                                      </p:to>
                                    </p:set>
                                  </p:childTnLst>
                                </p:cTn>
                              </p:par>
                              <p:par>
                                <p:cTn id="128" presetID="22" presetClass="exit" presetSubtype="4" fill="hold" nodeType="withEffect">
                                  <p:stCondLst>
                                    <p:cond delay="0"/>
                                  </p:stCondLst>
                                  <p:childTnLst>
                                    <p:animEffect transition="out" filter="wipe(down)">
                                      <p:cBhvr>
                                        <p:cTn id="129" dur="500"/>
                                        <p:tgtEl>
                                          <p:spTgt spid="45"/>
                                        </p:tgtEl>
                                      </p:cBhvr>
                                    </p:animEffect>
                                    <p:set>
                                      <p:cBhvr>
                                        <p:cTn id="130"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31" restart="whenNotActive" fill="hold" evtFilter="cancelBubble" nodeType="interactiveSeq">
                <p:stCondLst>
                  <p:cond evt="onClick" delay="0">
                    <p:tgtEl>
                      <p:spTgt spid="14"/>
                    </p:tgtEl>
                  </p:cond>
                </p:stCondLst>
                <p:endSync evt="end" delay="0">
                  <p:rtn val="all"/>
                </p:endSync>
                <p:childTnLst>
                  <p:par>
                    <p:cTn id="132" fill="hold">
                      <p:stCondLst>
                        <p:cond delay="0"/>
                      </p:stCondLst>
                      <p:childTnLst>
                        <p:par>
                          <p:cTn id="133" fill="hold">
                            <p:stCondLst>
                              <p:cond delay="0"/>
                            </p:stCondLst>
                            <p:childTnLst>
                              <p:par>
                                <p:cTn id="134" presetID="22" presetClass="exit" presetSubtype="4" fill="hold" nodeType="withEffect">
                                  <p:stCondLst>
                                    <p:cond delay="0"/>
                                  </p:stCondLst>
                                  <p:childTnLst>
                                    <p:animEffect transition="out" filter="wipe(down)">
                                      <p:cBhvr>
                                        <p:cTn id="135" dur="500"/>
                                        <p:tgtEl>
                                          <p:spTgt spid="14"/>
                                        </p:tgtEl>
                                      </p:cBhvr>
                                    </p:animEffect>
                                    <p:set>
                                      <p:cBhvr>
                                        <p:cTn id="136" dur="1" fill="hold">
                                          <p:stCondLst>
                                            <p:cond delay="499"/>
                                          </p:stCondLst>
                                        </p:cTn>
                                        <p:tgtEl>
                                          <p:spTgt spid="14"/>
                                        </p:tgtEl>
                                        <p:attrNameLst>
                                          <p:attrName>style.visibility</p:attrName>
                                        </p:attrNameLst>
                                      </p:cBhvr>
                                      <p:to>
                                        <p:strVal val="hidden"/>
                                      </p:to>
                                    </p:set>
                                  </p:childTnLst>
                                </p:cTn>
                              </p:par>
                              <p:par>
                                <p:cTn id="137" presetID="22" presetClass="exit" presetSubtype="4" fill="hold" nodeType="withEffect">
                                  <p:stCondLst>
                                    <p:cond delay="0"/>
                                  </p:stCondLst>
                                  <p:childTnLst>
                                    <p:animEffect transition="out" filter="wipe(down)">
                                      <p:cBhvr>
                                        <p:cTn id="138" dur="500"/>
                                        <p:tgtEl>
                                          <p:spTgt spid="46"/>
                                        </p:tgtEl>
                                      </p:cBhvr>
                                    </p:animEffect>
                                    <p:set>
                                      <p:cBhvr>
                                        <p:cTn id="139"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205</Words>
  <Application>Microsoft Office PowerPoint</Application>
  <PresentationFormat>On-screen Show (4:3)</PresentationFormat>
  <Paragraphs>28</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Brunson</dc:creator>
  <cp:lastModifiedBy>Sarah Brunson</cp:lastModifiedBy>
  <cp:revision>48</cp:revision>
  <dcterms:created xsi:type="dcterms:W3CDTF">2017-03-23T15:58:01Z</dcterms:created>
  <dcterms:modified xsi:type="dcterms:W3CDTF">2017-05-24T20:49:13Z</dcterms:modified>
</cp:coreProperties>
</file>