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3" autoAdjust="0"/>
    <p:restoredTop sz="82609" autoAdjust="0"/>
  </p:normalViewPr>
  <p:slideViewPr>
    <p:cSldViewPr>
      <p:cViewPr>
        <p:scale>
          <a:sx n="75" d="100"/>
          <a:sy n="75" d="100"/>
        </p:scale>
        <p:origin x="-2820" y="-8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64D07-9A25-492D-9CB0-A2FA12F7C982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7655F-9B68-4F0E-B7F7-11228E513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Instructions: If</a:t>
            </a:r>
            <a:r>
              <a:rPr lang="en-US" baseline="0" dirty="0" smtClean="0"/>
              <a:t> the child answers a question correctly, have him choose a letter. Click on the letter to reveal if it belongs in the sentence or not. Award 1,000 points for each correct </a:t>
            </a:r>
            <a:r>
              <a:rPr lang="en-US" baseline="0" smtClean="0"/>
              <a:t>letter chosen. If </a:t>
            </a:r>
            <a:r>
              <a:rPr lang="en-US" baseline="0" dirty="0" smtClean="0"/>
              <a:t>the child’s team is ready to solve the puzzle click the “Solve It!” button in the upper right-hand corner to activate the solve animation.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655F-9B68-4F0E-B7F7-11228E5138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5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8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1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9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8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9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7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2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7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0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5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DCE29-EDC9-4359-A33D-E73560B11BC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Background" descr="\\FILESRV1\Data\_CREATIVE SERVICES\GRAPHICS GARAGE\Photos\_STOCK PHOTOS\_THINK STOCK\BACKGROUNDS\7104054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400"/>
                    </a14:imgEffect>
                    <a14:imgEffect>
                      <a14:saturation sat="300000"/>
                    </a14:imgEffect>
                    <a14:imgEffect>
                      <a14:brightnessContrast bright="-20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49" y="-117986"/>
            <a:ext cx="9337725" cy="529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"/>
          <p:cNvSpPr txBox="1"/>
          <p:nvPr/>
        </p:nvSpPr>
        <p:spPr>
          <a:xfrm>
            <a:off x="293914" y="325755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chemeClr val="bg1"/>
                  </a:solidFill>
                </a:ln>
              </a:rPr>
              <a:t>A</a:t>
            </a:r>
          </a:p>
        </p:txBody>
      </p:sp>
      <p:sp>
        <p:nvSpPr>
          <p:cNvPr id="28" name="B"/>
          <p:cNvSpPr txBox="1"/>
          <p:nvPr/>
        </p:nvSpPr>
        <p:spPr>
          <a:xfrm>
            <a:off x="981528" y="3269274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chemeClr val="bg1"/>
                  </a:solidFill>
                </a:ln>
              </a:rPr>
              <a:t>B</a:t>
            </a:r>
          </a:p>
        </p:txBody>
      </p:sp>
      <p:sp>
        <p:nvSpPr>
          <p:cNvPr id="29" name="C"/>
          <p:cNvSpPr txBox="1"/>
          <p:nvPr/>
        </p:nvSpPr>
        <p:spPr>
          <a:xfrm>
            <a:off x="1669142" y="3269272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C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0" name="D"/>
          <p:cNvSpPr txBox="1"/>
          <p:nvPr/>
        </p:nvSpPr>
        <p:spPr>
          <a:xfrm>
            <a:off x="2356756" y="3257553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D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1" name="E"/>
          <p:cNvSpPr txBox="1"/>
          <p:nvPr/>
        </p:nvSpPr>
        <p:spPr>
          <a:xfrm>
            <a:off x="3044370" y="3269276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E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5" name="E"/>
          <p:cNvSpPr txBox="1"/>
          <p:nvPr/>
        </p:nvSpPr>
        <p:spPr>
          <a:xfrm>
            <a:off x="3044111" y="3269271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E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7" name="E"/>
          <p:cNvSpPr txBox="1"/>
          <p:nvPr/>
        </p:nvSpPr>
        <p:spPr>
          <a:xfrm>
            <a:off x="3044370" y="3269276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E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4" name="E"/>
          <p:cNvSpPr txBox="1"/>
          <p:nvPr/>
        </p:nvSpPr>
        <p:spPr>
          <a:xfrm>
            <a:off x="3044370" y="326927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E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2" name="F"/>
          <p:cNvSpPr txBox="1"/>
          <p:nvPr/>
        </p:nvSpPr>
        <p:spPr>
          <a:xfrm>
            <a:off x="3731984" y="3257553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F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3" name="G"/>
          <p:cNvSpPr txBox="1"/>
          <p:nvPr/>
        </p:nvSpPr>
        <p:spPr>
          <a:xfrm>
            <a:off x="4419598" y="3269274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G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4" name="H"/>
          <p:cNvSpPr txBox="1"/>
          <p:nvPr/>
        </p:nvSpPr>
        <p:spPr>
          <a:xfrm>
            <a:off x="5107212" y="3269273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H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5" name="I"/>
          <p:cNvSpPr txBox="1"/>
          <p:nvPr/>
        </p:nvSpPr>
        <p:spPr>
          <a:xfrm>
            <a:off x="5794826" y="3257553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I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6" name="J"/>
          <p:cNvSpPr txBox="1"/>
          <p:nvPr/>
        </p:nvSpPr>
        <p:spPr>
          <a:xfrm>
            <a:off x="6482440" y="3257552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J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7" name="K"/>
          <p:cNvSpPr txBox="1"/>
          <p:nvPr/>
        </p:nvSpPr>
        <p:spPr>
          <a:xfrm>
            <a:off x="7170054" y="3257551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K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8" name="L"/>
          <p:cNvSpPr txBox="1"/>
          <p:nvPr/>
        </p:nvSpPr>
        <p:spPr>
          <a:xfrm>
            <a:off x="7857668" y="3269274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L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9" name="M"/>
          <p:cNvSpPr txBox="1"/>
          <p:nvPr/>
        </p:nvSpPr>
        <p:spPr>
          <a:xfrm>
            <a:off x="8545286" y="325755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M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2" name="N"/>
          <p:cNvSpPr txBox="1"/>
          <p:nvPr/>
        </p:nvSpPr>
        <p:spPr>
          <a:xfrm>
            <a:off x="293914" y="4101232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N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3" name="O"/>
          <p:cNvSpPr txBox="1"/>
          <p:nvPr/>
        </p:nvSpPr>
        <p:spPr>
          <a:xfrm>
            <a:off x="986971" y="4115385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O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6" name="O"/>
          <p:cNvSpPr txBox="1"/>
          <p:nvPr/>
        </p:nvSpPr>
        <p:spPr>
          <a:xfrm>
            <a:off x="986971" y="411480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O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7" name="O"/>
          <p:cNvSpPr txBox="1"/>
          <p:nvPr/>
        </p:nvSpPr>
        <p:spPr>
          <a:xfrm>
            <a:off x="986971" y="4115385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O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3" name="O"/>
          <p:cNvSpPr txBox="1"/>
          <p:nvPr/>
        </p:nvSpPr>
        <p:spPr>
          <a:xfrm>
            <a:off x="981528" y="411480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O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8" name="P"/>
          <p:cNvSpPr txBox="1"/>
          <p:nvPr/>
        </p:nvSpPr>
        <p:spPr>
          <a:xfrm>
            <a:off x="1680028" y="4089508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P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4" name="P"/>
          <p:cNvSpPr txBox="1"/>
          <p:nvPr/>
        </p:nvSpPr>
        <p:spPr>
          <a:xfrm>
            <a:off x="1680028" y="409023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P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5" name="Q"/>
          <p:cNvSpPr txBox="1"/>
          <p:nvPr/>
        </p:nvSpPr>
        <p:spPr>
          <a:xfrm>
            <a:off x="2373085" y="4089512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Q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6" name="R"/>
          <p:cNvSpPr txBox="1"/>
          <p:nvPr/>
        </p:nvSpPr>
        <p:spPr>
          <a:xfrm>
            <a:off x="3066142" y="4089511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R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9" name="R"/>
          <p:cNvSpPr txBox="1"/>
          <p:nvPr/>
        </p:nvSpPr>
        <p:spPr>
          <a:xfrm>
            <a:off x="3066142" y="4089507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R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7" name="S"/>
          <p:cNvSpPr txBox="1"/>
          <p:nvPr/>
        </p:nvSpPr>
        <p:spPr>
          <a:xfrm>
            <a:off x="3759199" y="4089512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S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0" name="S"/>
          <p:cNvSpPr txBox="1"/>
          <p:nvPr/>
        </p:nvSpPr>
        <p:spPr>
          <a:xfrm>
            <a:off x="3759199" y="4089508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S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1" name="S"/>
          <p:cNvSpPr txBox="1"/>
          <p:nvPr/>
        </p:nvSpPr>
        <p:spPr>
          <a:xfrm>
            <a:off x="3759199" y="4089507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S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2" name="S"/>
          <p:cNvSpPr txBox="1"/>
          <p:nvPr/>
        </p:nvSpPr>
        <p:spPr>
          <a:xfrm>
            <a:off x="3759199" y="4089512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S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8" name="T"/>
          <p:cNvSpPr txBox="1"/>
          <p:nvPr/>
        </p:nvSpPr>
        <p:spPr>
          <a:xfrm>
            <a:off x="4452256" y="4101232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T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9" name="U"/>
          <p:cNvSpPr txBox="1"/>
          <p:nvPr/>
        </p:nvSpPr>
        <p:spPr>
          <a:xfrm>
            <a:off x="5145313" y="4101231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U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0" name="V"/>
          <p:cNvSpPr txBox="1"/>
          <p:nvPr/>
        </p:nvSpPr>
        <p:spPr>
          <a:xfrm>
            <a:off x="5838370" y="4089512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V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1" name="W"/>
          <p:cNvSpPr txBox="1"/>
          <p:nvPr/>
        </p:nvSpPr>
        <p:spPr>
          <a:xfrm>
            <a:off x="6531427" y="408951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W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2" name="X"/>
          <p:cNvSpPr txBox="1"/>
          <p:nvPr/>
        </p:nvSpPr>
        <p:spPr>
          <a:xfrm>
            <a:off x="7224484" y="408951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X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3" name="Y"/>
          <p:cNvSpPr txBox="1"/>
          <p:nvPr/>
        </p:nvSpPr>
        <p:spPr>
          <a:xfrm>
            <a:off x="7917541" y="4101232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Y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4" name="Z"/>
          <p:cNvSpPr txBox="1"/>
          <p:nvPr/>
        </p:nvSpPr>
        <p:spPr>
          <a:xfrm>
            <a:off x="8610600" y="4089509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Z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56" name="Jesus"/>
          <p:cNvCxnSpPr/>
          <p:nvPr/>
        </p:nvCxnSpPr>
        <p:spPr>
          <a:xfrm>
            <a:off x="228601" y="131445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jEsus"/>
          <p:cNvCxnSpPr/>
          <p:nvPr/>
        </p:nvCxnSpPr>
        <p:spPr>
          <a:xfrm>
            <a:off x="1056519" y="131445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jeSus"/>
          <p:cNvCxnSpPr/>
          <p:nvPr/>
        </p:nvCxnSpPr>
        <p:spPr>
          <a:xfrm>
            <a:off x="1884439" y="131445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jesUs"/>
          <p:cNvCxnSpPr/>
          <p:nvPr/>
        </p:nvCxnSpPr>
        <p:spPr>
          <a:xfrm>
            <a:off x="2712358" y="1323975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jesuS"/>
          <p:cNvCxnSpPr/>
          <p:nvPr/>
        </p:nvCxnSpPr>
        <p:spPr>
          <a:xfrm>
            <a:off x="3540277" y="1323975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Is"/>
          <p:cNvCxnSpPr/>
          <p:nvPr/>
        </p:nvCxnSpPr>
        <p:spPr>
          <a:xfrm>
            <a:off x="4662111" y="131445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iS"/>
          <p:cNvCxnSpPr/>
          <p:nvPr/>
        </p:nvCxnSpPr>
        <p:spPr>
          <a:xfrm>
            <a:off x="5490030" y="131445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od"/>
          <p:cNvCxnSpPr/>
          <p:nvPr/>
        </p:nvCxnSpPr>
        <p:spPr>
          <a:xfrm>
            <a:off x="6501194" y="131445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Od"/>
          <p:cNvCxnSpPr/>
          <p:nvPr/>
        </p:nvCxnSpPr>
        <p:spPr>
          <a:xfrm>
            <a:off x="7329113" y="131445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oD"/>
          <p:cNvCxnSpPr/>
          <p:nvPr/>
        </p:nvCxnSpPr>
        <p:spPr>
          <a:xfrm>
            <a:off x="8157030" y="131445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Who"/>
          <p:cNvCxnSpPr/>
          <p:nvPr/>
        </p:nvCxnSpPr>
        <p:spPr>
          <a:xfrm>
            <a:off x="1371601" y="2066925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wHo"/>
          <p:cNvCxnSpPr/>
          <p:nvPr/>
        </p:nvCxnSpPr>
        <p:spPr>
          <a:xfrm>
            <a:off x="2132564" y="2066925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whO"/>
          <p:cNvCxnSpPr/>
          <p:nvPr/>
        </p:nvCxnSpPr>
        <p:spPr>
          <a:xfrm>
            <a:off x="2893527" y="2066925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ares"/>
          <p:cNvCxnSpPr/>
          <p:nvPr/>
        </p:nvCxnSpPr>
        <p:spPr>
          <a:xfrm>
            <a:off x="3970177" y="2066925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Ares"/>
          <p:cNvCxnSpPr/>
          <p:nvPr/>
        </p:nvCxnSpPr>
        <p:spPr>
          <a:xfrm>
            <a:off x="4731140" y="2066925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aRes"/>
          <p:cNvCxnSpPr/>
          <p:nvPr/>
        </p:nvCxnSpPr>
        <p:spPr>
          <a:xfrm>
            <a:off x="5492103" y="2066925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arEs"/>
          <p:cNvCxnSpPr/>
          <p:nvPr/>
        </p:nvCxnSpPr>
        <p:spPr>
          <a:xfrm>
            <a:off x="6253066" y="2066925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areS"/>
          <p:cNvCxnSpPr/>
          <p:nvPr/>
        </p:nvCxnSpPr>
        <p:spPr>
          <a:xfrm>
            <a:off x="7014030" y="2066925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For"/>
          <p:cNvCxnSpPr/>
          <p:nvPr/>
        </p:nvCxnSpPr>
        <p:spPr>
          <a:xfrm>
            <a:off x="1066801" y="2809875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fOr"/>
          <p:cNvCxnSpPr/>
          <p:nvPr/>
        </p:nvCxnSpPr>
        <p:spPr>
          <a:xfrm>
            <a:off x="1815647" y="2809875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foR"/>
          <p:cNvCxnSpPr/>
          <p:nvPr/>
        </p:nvCxnSpPr>
        <p:spPr>
          <a:xfrm>
            <a:off x="2564493" y="2809875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eople"/>
          <p:cNvCxnSpPr/>
          <p:nvPr/>
        </p:nvCxnSpPr>
        <p:spPr>
          <a:xfrm>
            <a:off x="3726998" y="2809875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Eople"/>
          <p:cNvCxnSpPr/>
          <p:nvPr/>
        </p:nvCxnSpPr>
        <p:spPr>
          <a:xfrm>
            <a:off x="4475844" y="28194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eOple"/>
          <p:cNvCxnSpPr/>
          <p:nvPr/>
        </p:nvCxnSpPr>
        <p:spPr>
          <a:xfrm>
            <a:off x="5224689" y="2809875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eoPle"/>
          <p:cNvCxnSpPr/>
          <p:nvPr/>
        </p:nvCxnSpPr>
        <p:spPr>
          <a:xfrm>
            <a:off x="5973536" y="28194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eopLe"/>
          <p:cNvCxnSpPr/>
          <p:nvPr/>
        </p:nvCxnSpPr>
        <p:spPr>
          <a:xfrm>
            <a:off x="7471230" y="28194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eoplE"/>
          <p:cNvCxnSpPr/>
          <p:nvPr/>
        </p:nvCxnSpPr>
        <p:spPr>
          <a:xfrm>
            <a:off x="6722382" y="28194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lve it!">
            <a:hlinkClick r:id="" action="ppaction://noaction"/>
          </p:cNvPr>
          <p:cNvSpPr txBox="1"/>
          <p:nvPr/>
        </p:nvSpPr>
        <p:spPr>
          <a:xfrm>
            <a:off x="7857669" y="18619"/>
            <a:ext cx="1211945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3175">
                  <a:solidFill>
                    <a:schemeClr val="bg1"/>
                  </a:solidFill>
                </a:ln>
              </a:rPr>
              <a:t>Solve it!</a:t>
            </a:r>
            <a:endParaRPr lang="en-US" sz="2400" b="1" dirty="0">
              <a:ln w="3175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828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1.85185E-6 C 0.02378 -0.0088 0.04878 -0.01227 0.07292 -0.01898 C 0.08819 -0.03218 0.10729 -0.03727 0.12483 -0.0463 C 0.13524 -0.05185 0.14531 -0.0588 0.15573 -0.06343 C 0.16563 -0.06806 0.17083 -0.06759 0.17969 -0.07384 C 0.18316 -0.07616 0.18576 -0.08056 0.18941 -0.08241 C 0.19358 -0.08449 0.19792 -0.08426 0.20208 -0.08588 C 0.21545 -0.09028 0.22865 -0.09699 0.24149 -0.10301 C 0.26615 -0.11435 0.2349 -0.10093 0.26233 -0.11667 C 0.27483 -0.12384 0.27396 -0.11921 0.28472 -0.12685 C 0.3316 -0.15996 0.27292 -0.12315 0.31875 -0.15093 C 0.32101 -0.15255 0.32222 -0.15579 0.32431 -0.15787 C 0.33073 -0.16412 0.33837 -0.16991 0.34531 -0.175 C 0.35052 -0.18334 0.35556 -0.18403 0.36076 -0.19028 C 0.3658 -0.1963 0.36875 -0.20509 0.37344 -0.21088 C 0.37813 -0.21667 0.38628 -0.22361 0.39306 -0.22639 C 0.39948 -0.23218 0.40469 -0.2382 0.41128 -0.24352 C 0.41649 -0.24792 0.42014 -0.25463 0.42517 -0.25903 C 0.43177 -0.2713 0.4375 -0.28033 0.44653 -0.28982 C 0.4533 -0.29699 0.4559 -0.30509 0.46476 -0.30857 C 0.47656 -0.33241 0.46146 -0.30417 0.47448 -0.32246 C 0.48733 -0.34005 0.47483 -0.3257 0.48299 -0.33959 C 0.4875 -0.34722 0.48958 -0.34306 0.49271 -0.35486 C 0.49427 -0.36019 0.49462 -0.36597 0.49705 -0.37037 C 0.50243 -0.38033 0.50833 -0.39213 0.50833 -0.40463 L 0.50677 -0.41482 " pathEditMode="relative" rAng="0" ptsTypes="ffffffffffffffffffffffff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C -0.00052 -0.00463 -0.00069 -0.00879 -0.00139 -0.01273 C -0.00208 -0.0162 -0.00416 -0.02315 -0.00416 -0.02292 C -0.0033 -0.04444 -0.00434 -0.0868 0.0099 -0.10463 C 0.01215 -0.1125 0.01528 -0.11018 0.01997 -0.11528 C 0.03229 -0.12893 0.02518 -0.12292 0.03715 -0.13125 C 0.04202 -0.13472 0.04879 -0.14329 0.05434 -0.1456 C 0.05799 -0.14699 0.06146 -0.14792 0.06441 -0.15069 C 0.06597 -0.15231 0.06702 -0.15463 0.06858 -0.15602 C 0.0724 -0.15903 0.07761 -0.16088 0.0816 -0.16319 C 0.09462 -0.17129 0.11025 -0.17824 0.12448 -0.18264 C 0.13125 -0.18796 0.14097 -0.19259 0.14896 -0.19491 C 0.15972 -0.2037 0.14618 -0.19352 0.15903 -0.20046 C 0.16528 -0.20347 0.17118 -0.20972 0.17761 -0.21273 C 0.1842 -0.21597 0.18368 -0.21296 0.18906 -0.2162 C 0.19879 -0.22245 0.18698 -0.21782 0.19896 -0.22153 C 0.20521 -0.22917 0.20938 -0.23171 0.21771 -0.23379 C 0.22917 -0.24236 0.23802 -0.25509 0.24931 -0.26412 C 0.25608 -0.27708 0.26285 -0.31875 0.26493 -0.33495 C 0.26632 -0.3456 0.26788 -0.35602 0.26927 -0.36667 C 0.26979 -0.37037 0.27066 -0.37731 0.27066 -0.37708 C 0.27014 -0.38449 0.26927 -0.39143 0.26927 -0.39861 C 0.26927 -0.40301 0.27205 -0.40579 0.27344 -0.40926 C 0.27587 -0.41458 0.27483 -0.4169 0.27483 -0.42315 " pathEditMode="relative" rAng="0" ptsTypes="fffffffffffffffffffffff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-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65885 -0.554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34" y="-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C -0.00104 -0.01782 -0.00486 -0.04352 -0.01041 -0.06065 C -0.01337 -0.06967 -0.01805 -0.07778 -0.02205 -0.08611 C -0.02777 -0.09792 -0.03107 -0.11157 -0.03767 -0.12292 C -0.04166 -0.13889 -0.04479 -0.1544 -0.0493 -0.16991 C -0.05104 -0.17685 -0.05121 -0.18241 -0.05434 -0.18842 C -0.05555 -0.19467 -0.05642 -0.20116 -0.05833 -0.20694 C -0.06093 -0.21667 -0.06041 -0.21042 -0.06215 -0.21875 C -0.06423 -0.22963 -0.0658 -0.24375 -0.06996 -0.25417 C -0.07309 -0.2625 -0.07725 -0.2706 -0.08003 -0.27917 C -0.08333 -0.28889 -0.07951 -0.27963 -0.08281 -0.29097 C -0.08524 -0.30046 -0.09062 -0.30671 -0.09305 -0.3162 C -0.09687 -0.33102 -0.1033 -0.34699 -0.10989 -0.35995 C -0.11232 -0.37245 -0.12066 -0.39352 -0.12656 -0.4037 C -0.12882 -0.4118 -0.13194 -0.41921 -0.13437 -0.42731 C -0.13593 -0.43241 -0.13698 -0.44259 -0.13958 -0.44745 C -0.14184 -0.45231 -0.14409 -0.45764 -0.14583 -0.4625 C -0.14652 -0.46412 -0.14635 -0.4662 -0.14722 -0.46759 C -0.15295 -0.4787 -0.14965 -0.46667 -0.15382 -0.47754 C -0.15503 -0.48148 -0.16475 -0.50509 -0.16788 -0.50787 C -0.17656 -0.51551 -0.18437 -0.52454 -0.19114 -0.53472 C -0.19218 -0.5368 -0.19357 -0.53842 -0.19496 -0.53981 C -0.196 -0.5412 -0.19843 -0.54143 -0.19896 -0.54329 C -0.19965 -0.54745 -0.19896 -0.55231 -0.19896 -0.55648 " pathEditMode="relative" rAng="0" ptsTypes="fffffffffffffffffffffffA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-2782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1.48148E-6 C -0.00156 -0.02014 -0.00243 -0.04097 -0.01007 -0.05879 C -0.01284 -0.06551 -0.01562 -0.07199 -0.01823 -0.0787 C -0.01909 -0.08079 -0.021 -0.08495 -0.021 -0.08472 C -0.02326 -0.09838 -0.02708 -0.11481 -0.021 -0.12731 C -0.01701 -0.13542 -0.01076 -0.14537 -0.0059 -0.15324 C -0.00225 -0.15949 -0.00104 -0.15764 0.00365 -0.16342 C 0.00973 -0.17037 0.01563 -0.17754 0.02413 -0.18125 C 0.03212 -0.18819 0.03959 -0.19167 0.04879 -0.1956 C 0.06962 -0.20509 0.08959 -0.21458 0.11198 -0.21852 C 0.12223 -0.22361 0.11632 -0.22129 0.12969 -0.22523 C 0.13334 -0.22616 0.14063 -0.22824 0.14063 -0.22801 C 0.14913 -0.23518 0.16094 -0.23449 0.17084 -0.23819 C 0.17674 -0.24028 0.18125 -0.24329 0.18733 -0.24467 C 0.19358 -0.24815 0.20018 -0.24954 0.20643 -0.25278 C 0.22813 -0.26389 0.25243 -0.26829 0.275 -0.27708 C 0.28386 -0.28055 0.28959 -0.28912 0.29705 -0.29514 C 0.29809 -0.29629 0.29983 -0.29606 0.30104 -0.29676 C 0.30903 -0.30185 0.3158 -0.30787 0.32431 -0.31157 C 0.32882 -0.31667 0.33351 -0.31921 0.33802 -0.3243 C 0.34132 -0.33611 0.33837 -0.33241 0.34479 -0.3375 C 0.34948 -0.34606 0.35295 -0.35648 0.3599 -0.36204 C 0.36511 -0.38009 0.36702 -0.39236 0.36702 -0.41204 " pathEditMode="relative" rAng="0" ptsTypes="ffffffffffffffffffffffA">
                                      <p:cBhvr>
                                        <p:cTn id="3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2060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C 0.01875 -0.00347 0.03767 -0.00347 0.05642 -0.00671 C 0.06597 -0.01064 0.07639 -0.0081 0.08611 -0.01157 C 0.08872 -0.01273 0.09149 -0.01388 0.0941 -0.01481 C 0.09549 -0.0155 0.09826 -0.01666 0.09826 -0.01643 C 0.10538 -0.02314 0.11458 -0.02847 0.11979 -0.03796 C 0.12292 -0.04375 0.12378 -0.04791 0.12778 -0.05277 C 0.13056 -0.0625 0.13628 -0.07083 0.14132 -0.07916 C 0.14358 -0.0875 0.14757 -0.09398 0.15208 -0.10046 C 0.15851 -0.10995 0.15174 -0.10092 0.15608 -0.11041 C 0.15885 -0.11643 0.16198 -0.12037 0.16406 -0.12685 C 0.16632 -0.1331 0.16806 -0.13865 0.16944 -0.1449 C 0.17049 -0.1493 0.17222 -0.1581 0.17222 -0.15787 C 0.175 -0.19444 0.17361 -0.23009 0.17361 -0.26666 " pathEditMode="relative" rAng="0" ptsTypes="fffffffffffffA">
                                      <p:cBhvr>
                                        <p:cTn id="3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333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C -0.00347 -0.0132 0.00035 -0.02246 0.00556 -0.0331 C 0.0066 -0.03519 0.00729 -0.03773 0.00834 -0.03959 C 0.01007 -0.04306 0.01389 -0.04954 0.01389 -0.04931 C 0.01702 -0.06459 0.0125 -0.04908 0.01945 -0.05949 C 0.02031 -0.06088 0.01962 -0.06343 0.02084 -0.06435 C 0.02396 -0.06759 0.02813 -0.06875 0.03177 -0.07107 C 0.03472 -0.07292 0.03733 -0.07523 0.04011 -0.07755 C 0.04375 -0.08056 0.04827 -0.08079 0.05243 -0.08264 C 0.06962 -0.09005 0.08698 -0.09074 0.10486 -0.09236 C 0.16615 -0.09167 0.22309 -0.09306 0.28281 -0.0875 C 0.30486 -0.08889 0.32691 -0.08912 0.34896 -0.09074 C 0.35452 -0.09121 0.36163 -0.09468 0.36702 -0.09584 C 0.38247 -0.10509 0.36007 -0.09236 0.38073 -0.1007 C 0.38229 -0.10139 0.38334 -0.10347 0.3849 -0.10394 C 0.38716 -0.10509 0.38959 -0.10486 0.39184 -0.10556 C 0.39427 -0.10648 0.39653 -0.10787 0.39861 -0.10903 C 0.4 -0.11065 0.40087 -0.11296 0.40278 -0.11389 C 0.40816 -0.11644 0.41945 -0.11875 0.41945 -0.11852 C 0.42917 -0.12662 0.41719 -0.11783 0.429 -0.12384 C 0.44705 -0.13287 0.43316 -0.12871 0.44688 -0.13195 C 0.45417 -0.13634 0.46198 -0.13912 0.4691 -0.14352 C 0.47396 -0.14653 0.47726 -0.15116 0.48281 -0.15347 C 0.48611 -0.15741 0.48924 -0.16111 0.49254 -0.16505 C 0.49566 -0.16875 0.50018 -0.16991 0.50347 -0.17315 C 0.50834 -0.17824 0.5092 -0.1838 0.51459 -0.18796 C 0.51719 -0.2 0.51459 -0.18935 0.51875 -0.20278 C 0.51979 -0.20625 0.52153 -0.21273 0.52153 -0.2125 C 0.52101 -0.21713 0.52153 -0.22176 0.52014 -0.22593 C 0.51945 -0.22778 0.51719 -0.22801 0.51597 -0.22917 C 0.51372 -0.23148 0.51025 -0.23565 0.50903 -0.23912 C 0.50712 -0.24421 0.50643 -0.25486 0.50209 -0.25903 C 0.49966 -0.26111 0.49653 -0.26181 0.49393 -0.26389 C 0.49236 -0.26945 0.49254 -0.26713 0.49254 -0.27037 " pathEditMode="relative" rAng="0" ptsTypes="fffffffffffffffffffffffffffffffffA">
                                      <p:cBhvr>
                                        <p:cTn id="3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C 0.00087 -0.00787 0.00174 -0.01805 0.00625 -0.02407 C 0.0158 -0.03657 0.02917 -0.04491 0.03767 -0.05833 C 0.0474 -0.07384 0.05729 -0.09028 0.06649 -0.10625 C 0.07708 -0.1243 0.07083 -0.10995 0.07951 -0.12153 C 0.08247 -0.12523 0.08455 -0.13009 0.0875 -0.13356 C 0.08941 -0.1419 0.0941 -0.15301 0.10052 -0.15579 C 0.10243 -0.15949 0.10503 -0.1625 0.10694 -0.16597 C 0.11215 -0.17592 0.10347 -0.1669 0.11233 -0.17477 C 0.11424 -0.17893 0.1151 -0.18426 0.11753 -0.18842 C 0.11927 -0.19143 0.12205 -0.19352 0.12413 -0.19676 C 0.13802 -0.21921 0.1224 -0.19815 0.13316 -0.21227 C 0.13611 -0.22361 0.13212 -0.21018 0.13837 -0.2243 C 0.14358 -0.23588 0.14462 -0.24259 0.15139 -0.25139 C 0.15399 -0.25972 0.15694 -0.26342 0.16059 -0.27037 C 0.16319 -0.28727 0.15972 -0.27176 0.16597 -0.28379 C 0.16667 -0.28588 0.16788 -0.29444 0.1684 -0.29583 C 0.17049 -0.30185 0.17378 -0.30764 0.17639 -0.31319 C 0.18247 -0.32754 0.18576 -0.34444 0.19323 -0.35764 C 0.19948 -0.38148 0.21024 -0.40717 0.22205 -0.42754 C 0.22344 -0.43657 0.22604 -0.44074 0.22986 -0.44815 C 0.23194 -0.45879 0.23542 -0.46852 0.23785 -0.47893 C 0.2401 -0.49028 0.24132 -0.50185 0.24427 -0.51319 C 0.24479 -0.52106 0.25 -0.56065 0.24427 -0.56759 " pathEditMode="relative" rAng="0" ptsTypes="fffffffffffffffffffffffA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93 C 0.00417 -0.01528 -0.00382 -0.03426 -0.01163 -0.04676 C -0.01319 -0.0493 -0.01562 -0.05116 -0.01718 -0.0537 C -0.0184 -0.05579 -0.01857 -0.05856 -0.01996 -0.06065 C -0.02291 -0.06435 -0.02639 -0.06736 -0.02986 -0.0706 C -0.0342 -0.07477 -0.03993 -0.0787 -0.04531 -0.08079 C -0.05052 -0.08727 -0.05729 -0.09329 -0.06354 -0.09768 C -0.0677 -0.10116 -0.07326 -0.10208 -0.07743 -0.10625 C -0.08593 -0.11458 -0.09583 -0.12176 -0.10555 -0.12847 C -0.10677 -0.1294 -0.10833 -0.13055 -0.10972 -0.13171 C -0.11128 -0.1331 -0.11215 -0.13542 -0.11389 -0.1368 C -0.1184 -0.14051 -0.12552 -0.14352 -0.13073 -0.14537 C -0.13298 -0.14699 -0.13507 -0.1493 -0.13767 -0.15023 C -0.14132 -0.15208 -0.14878 -0.1537 -0.14878 -0.15347 C -0.15208 -0.15625 -0.15989 -0.16227 -0.16284 -0.16412 C -0.16649 -0.16597 -0.17066 -0.16551 -0.17413 -0.16713 C -0.1809 -0.17083 -0.18645 -0.17407 -0.19375 -0.17592 C -0.19965 -0.1794 -0.2026 -0.18426 -0.20902 -0.18588 C -0.22118 -0.19583 -0.20607 -0.18426 -0.21753 -0.19097 C -0.22257 -0.19398 -0.22639 -0.20023 -0.23159 -0.20278 C -0.23889 -0.20671 -0.2467 -0.21042 -0.25399 -0.21481 C -0.25798 -0.21736 -0.26111 -0.22083 -0.26527 -0.22315 C -0.27048 -0.23287 -0.27934 -0.23542 -0.28489 -0.24537 C -0.29027 -0.25532 -0.2934 -0.26759 -0.30017 -0.27592 C -0.30191 -0.28403 -0.30329 -0.29074 -0.30711 -0.29792 C -0.30989 -0.31898 -0.30711 -0.34051 -0.31284 -0.36088 C -0.31232 -0.36504 -0.31232 -0.36991 -0.31145 -0.3743 C -0.31076 -0.37778 -0.3085 -0.38449 -0.3085 -0.38426 C -0.30902 -0.39028 -0.30833 -0.39629 -0.30989 -0.40139 C -0.31059 -0.40301 -0.31319 -0.40185 -0.31423 -0.40301 C -0.31527 -0.4044 -0.3151 -0.40648 -0.31562 -0.40833 C -0.31458 -0.41435 -0.31302 -0.41852 -0.31684 -0.42315 " pathEditMode="relative" rAng="0" ptsTypes="fffffffffffffffffffffffffffffffA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8" y="-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C -0.00139 -0.00186 -0.00261 -0.00394 -0.00417 -0.00533 C -0.00538 -0.00625 -0.00747 -0.00556 -0.00816 -0.00695 C -0.01111 -0.01227 -0.01632 -0.03982 -0.01771 -0.04491 C -0.02101 -0.05695 -0.02188 -0.06852 -0.02327 -0.08102 C -0.02535 -0.10116 -0.0283 -0.12153 -0.03125 -0.14144 C -0.03282 -0.18102 -0.02518 -0.22755 -0.03941 -0.26389 C -0.04097 -0.27986 -0.0415 -0.29607 -0.04358 -0.31204 C -0.04479 -0.33727 -0.0467 -0.35903 -0.05313 -0.38264 C -0.05365 -0.38473 -0.05504 -0.38588 -0.05573 -0.38797 C -0.05955 -0.39746 -0.0625 -0.40787 -0.06667 -0.41713 C -0.07136 -0.42824 -0.0757 -0.43611 -0.07882 -0.44815 C -0.08038 -0.45394 -0.08472 -0.45996 -0.08698 -0.46551 C -0.09132 -0.475 -0.09445 -0.48403 -0.09931 -0.49306 C -0.10157 -0.49746 -0.10191 -0.50324 -0.1033 -0.50857 C -0.10382 -0.51019 -0.10469 -0.51366 -0.10469 -0.51343 C -0.10573 -0.53125 -0.10868 -0.54792 -0.10868 -0.56528 " pathEditMode="relative" rAng="0" ptsTypes="ffffffffffffffff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-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5555 C 0.00556 0.0449 0.00017 0.03912 -0.00573 0.03125 C -0.00712 0.02939 -0.00712 0.02592 -0.00868 0.02384 C -0.01493 0.01412 -0.02639 0.00532 -0.03385 -0.00209 C -0.04635 -0.01459 -0.05799 -0.03079 -0.07326 -0.0375 C -0.08854 -0.05255 -0.10347 -0.06667 -0.11962 -0.0801 C -0.12951 -0.0882 -0.13837 -0.1007 -0.14896 -0.10625 C -0.15885 -0.11922 -0.14635 -0.1044 -0.16024 -0.11551 C -0.17083 -0.12408 -0.17621 -0.13195 -0.18837 -0.13588 C -0.19323 -0.14236 -0.19566 -0.14491 -0.20243 -0.14699 C -0.20712 -0.1507 -0.21128 -0.15533 -0.21649 -0.15811 C -0.21875 -0.15926 -0.22118 -0.16019 -0.22344 -0.16181 C -0.23299 -0.16875 -0.23941 -0.17963 -0.25017 -0.18241 C -0.26233 -0.1919 -0.27448 -0.20602 -0.28802 -0.21204 C -0.2941 -0.22408 -0.3066 -0.23357 -0.31614 -0.23982 C -0.3217 -0.24352 -0.32535 -0.25023 -0.3316 -0.25301 C -0.33351 -0.25486 -0.33507 -0.25695 -0.33715 -0.25857 C -0.33837 -0.25949 -0.3401 -0.25926 -0.34132 -0.26042 C -0.35139 -0.26922 -0.33924 -0.26389 -0.35121 -0.26783 C -0.36094 -0.27593 -0.37118 -0.28357 -0.38073 -0.2919 C -0.39132 -0.30116 -0.40087 -0.31065 -0.41302 -0.31598 C -0.41875 -0.32176 -0.42309 -0.32523 -0.42986 -0.32917 C -0.43646 -0.33797 -0.44427 -0.34167 -0.45226 -0.34769 C -0.46337 -0.35602 -0.44913 -0.34607 -0.46076 -0.35695 C -0.46632 -0.36227 -0.47292 -0.36598 -0.47899 -0.36991 C -0.48628 -0.37454 -0.49132 -0.38334 -0.49861 -0.38658 C -0.50816 -0.39908 -0.49722 -0.38658 -0.50851 -0.39398 C -0.51805 -0.40023 -0.52743 -0.40926 -0.53663 -0.41644 C -0.53837 -0.41783 -0.53924 -0.42037 -0.5408 -0.42199 C -0.54427 -0.42547 -0.54826 -0.42824 -0.55208 -0.43125 C -0.56111 -0.43866 -0.55417 -0.43102 -0.56476 -0.43866 C -0.57239 -0.44422 -0.57951 -0.45162 -0.58715 -0.45718 C -0.59861 -0.46551 -0.60833 -0.47755 -0.62083 -0.48334 C -0.625 -0.48889 -0.62778 -0.4919 -0.63351 -0.49445 C -0.63993 -0.50301 -0.64705 -0.5088 -0.65451 -0.51482 C -0.65729 -0.51713 -0.66302 -0.52223 -0.66302 -0.52199 C -0.66649 -0.53611 -0.6618 -0.51898 -0.66719 -0.53334 C -0.66892 -0.53797 -0.66823 -0.54352 -0.66996 -0.54815 C -0.67222 -0.55417 -0.67274 -0.55371 -0.67552 -0.55371 " pathEditMode="relative" rAng="0" ptsTypes="ffffffffffffffffffffffffffffffffffffffA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1" y="-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C -0.0066 -0.00278 -0.01094 -0.00879 -0.01736 -0.01134 C -0.01875 -0.01273 -0.01979 -0.01504 -0.02135 -0.01597 C -0.02396 -0.01759 -0.02951 -0.01921 -0.02951 -0.01898 C -0.03628 -0.03148 -0.05087 -0.03565 -0.06146 -0.04282 C -0.06666 -0.04629 -0.07014 -0.05162 -0.07482 -0.05555 C -0.08229 -0.0618 -0.08993 -0.06782 -0.09739 -0.07454 C -0.0993 -0.08565 -0.10312 -0.09514 -0.10538 -0.10602 C -0.10399 -0.15879 -0.10503 -0.21134 -0.10677 -0.26412 C -0.10538 -0.2787 -0.10937 -0.27847 -0.10416 -0.27847 " pathEditMode="relative" rAng="0" ptsTypes="fffffffffA"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-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139 -0.01736 0.00503 -0.05602 0.02048 -0.06273 C 0.02656 -0.07037 0.03194 -0.07893 0.03819 -0.0868 C 0.04114 -0.09051 0.046 -0.09074 0.04913 -0.09375 C 0.06632 -0.10949 0.07951 -0.11504 0.09982 -0.12153 C 0.10937 -0.12963 0.09722 -0.12014 0.11076 -0.12685 C 0.11927 -0.13078 0.12743 -0.13842 0.13541 -0.14398 C 0.14462 -0.15023 0.15468 -0.15787 0.16284 -0.16643 C 0.1684 -0.17268 0.17448 -0.18032 0.18055 -0.18541 C 0.18316 -0.18773 0.18628 -0.18866 0.18871 -0.19074 C 0.19514 -0.20278 0.19149 -0.19884 0.19843 -0.20463 C 0.1993 -0.20625 0.2 -0.20833 0.20104 -0.20995 C 0.20225 -0.21157 0.20399 -0.21296 0.20521 -0.21504 C 0.20955 -0.22268 0.21284 -0.23148 0.21753 -0.23912 C 0.22048 -0.25 0.22482 -0.25879 0.23125 -0.2669 C 0.23541 -0.28125 0.24097 -0.29328 0.24618 -0.30671 C 0.24896 -0.32361 0.2526 -0.34004 0.25451 -0.35694 C 0.25555 -0.37616 0.25798 -0.39583 0.24896 -0.41227 C 0.24896 -0.41296 0.24722 -0.42778 0.24618 -0.42963 C 0.24531 -0.43194 0.24375 -0.43333 0.24218 -0.43495 C 0.24045 -0.43657 0.23663 -0.43819 0.23663 -0.43819 " pathEditMode="relative" rAng="0" ptsTypes="ffffffffffffffffffffA">
                                      <p:cBhvr>
                                        <p:cTn id="8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-2192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208 -0.00416 0.00555 -0.01227 0.00955 -0.01551 C 0.01302 -0.01828 0.01823 -0.01967 0.02205 -0.02199 C 0.02656 -0.025 0.0309 -0.02963 0.03576 -0.03217 C 0.03889 -0.03403 0.04236 -0.03403 0.04548 -0.03565 C 0.05416 -0.04028 0.06076 -0.04444 0.07031 -0.04722 C 0.07864 -0.04977 0.08403 -0.05648 0.09236 -0.05903 C 0.09618 -0.06227 0.10104 -0.0625 0.10468 -0.06574 C 0.11267 -0.07199 0.12309 -0.07708 0.13229 -0.0794 C 0.13663 -0.08287 0.14097 -0.08611 0.14618 -0.08773 C 0.14982 -0.08912 0.15712 -0.09097 0.15712 -0.09074 C 0.17465 -0.1037 0.15399 -0.08981 0.171 -0.09791 C 0.17257 -0.09838 0.17361 -0.10023 0.17517 -0.10116 C 0.17691 -0.10185 0.17864 -0.10208 0.18055 -0.10278 C 0.1868 -0.10764 0.19427 -0.1081 0.20139 -0.11111 C 0.21128 -0.11528 0.22031 -0.12245 0.23021 -0.12616 C 0.24166 -0.13657 0.25416 -0.13703 0.26753 -0.14166 C 0.27951 -0.14537 0.2908 -0.14791 0.30347 -0.15 C 0.31215 -0.15347 0.32031 -0.15486 0.32968 -0.15671 C 0.34045 -0.1618 0.3618 -0.16921 0.36962 -0.17824 C 0.38264 -0.19444 0.39583 -0.20879 0.41232 -0.21875 C 0.41493 -0.22916 0.41128 -0.21875 0.41927 -0.22731 C 0.421 -0.22916 0.42187 -0.23194 0.42343 -0.23379 C 0.42691 -0.23819 0.43055 -0.24213 0.43437 -0.24583 C 0.43559 -0.24676 0.43715 -0.24653 0.43854 -0.24745 C 0.4401 -0.24838 0.44149 -0.2493 0.44271 -0.25069 C 0.44948 -0.25787 0.44375 -0.25463 0.45104 -0.25764 C 0.45555 -0.26296 0.46024 -0.26551 0.46458 -0.27083 C 0.46528 -0.27268 0.4651 -0.27477 0.46614 -0.27592 C 0.46701 -0.27708 0.46909 -0.27662 0.47031 -0.27754 C 0.47899 -0.28449 0.47986 -0.28588 0.48541 -0.29282 C 0.48732 -0.29953 0.49114 -0.30347 0.49375 -0.30972 C 0.4967 -0.3169 0.49757 -0.32569 0.50069 -0.3331 C 0.50278 -0.35278 0.50798 -0.37824 0.49514 -0.39352 C 0.49462 -0.39537 0.49427 -0.39699 0.49375 -0.39884 C 0.49305 -0.40046 0.49166 -0.40185 0.49097 -0.4037 C 0.48784 -0.4118 0.48784 -0.42083 0.48264 -0.42708 " pathEditMode="relative" rAng="0" ptsTypes="ffffffffffffffffffffffffffffffffffffA">
                                      <p:cBhvr>
                                        <p:cTn id="9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-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C 0.00174 -0.01504 0.00312 -0.03055 0.00677 -0.04444 C 0.0092 -0.05393 0.0092 -0.04907 0.0125 -0.05694 C 0.01806 -0.07106 0.02517 -0.08449 0.03212 -0.09745 C 0.03576 -0.11643 0.04427 -0.13611 0.05729 -0.14722 C 0.06163 -0.15509 0.0658 -0.15787 0.07292 -0.16134 C 0.07865 -0.16875 0.08542 -0.17361 0.09253 -0.17916 C 0.09531 -0.18125 0.10087 -0.18611 0.10087 -0.18588 C 0.10556 -0.19467 0.11094 -0.20023 0.1191 -0.20208 C 0.12448 -0.21227 0.13316 -0.21875 0.1401 -0.22685 C 0.15174 -0.24004 0.16406 -0.2537 0.17535 -0.26759 C 0.17691 -0.26967 0.17778 -0.27291 0.17951 -0.27477 C 0.18194 -0.27754 0.18559 -0.2787 0.18802 -0.28194 C 0.20295 -0.30069 0.21302 -0.32407 0.22569 -0.3456 C 0.22882 -0.35694 0.23594 -0.36597 0.24132 -0.37569 C 0.24618 -0.38541 0.24878 -0.39583 0.25521 -0.40393 C 0.25799 -0.41389 0.26337 -0.42222 0.26649 -0.43241 C 0.27083 -0.44583 0.27378 -0.45995 0.27917 -0.47315 C 0.2816 -0.48819 0.28594 -0.50995 0.29045 -0.52453 C 0.29306 -0.53333 0.29479 -0.5375 0.29601 -0.54745 C 0.29514 -0.55879 0.29809 -0.57037 0.28906 -0.57384 C 0.28663 -0.57685 0.2842 -0.57986 0.28194 -0.58264 " pathEditMode="relative" rAng="0" ptsTypes="fffffffffffffffffffffA">
                                      <p:cBhvr>
                                        <p:cTn id="10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2914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2.22222E-6 C 0.00764 -0.00926 0.0184 -0.01481 0.02778 -0.02037 C 0.03056 -0.02569 0.03403 -0.03148 0.03611 -0.03703 C 0.03733 -0.04028 0.03802 -0.04398 0.03889 -0.04722 C 0.03941 -0.04884 0.04028 -0.05231 0.04028 -0.05208 C 0.03976 -0.07037 0.04514 -0.10185 0.03472 -0.12106 C 0.03212 -0.13356 0.02743 -0.14467 0.02378 -0.15625 C 0.01875 -0.17129 0.02361 -0.1618 0.01823 -0.17153 C 0.01615 -0.18148 0.01389 -0.18703 0.0099 -0.19676 C 0.00642 -0.20532 0.00608 -0.21389 0.00174 -0.22176 C 0.00035 -0.23055 -0.0026 -0.23472 -0.0066 -0.2419 C -0.00764 -0.24722 -0.01146 -0.2618 -0.01337 -0.26551 C -0.01528 -0.26875 -0.01701 -0.27222 -0.01892 -0.27546 C -0.01979 -0.27731 -0.0217 -0.28055 -0.0217 -0.28032 C -0.02326 -0.28842 -0.02691 -0.29537 -0.03003 -0.30231 C -0.0316 -0.30602 -0.03542 -0.3125 -0.03542 -0.31227 C -0.03715 -0.32106 -0.04115 -0.32708 -0.04514 -0.33426 C -0.04878 -0.34074 -0.05052 -0.35324 -0.05191 -0.36111 C -0.05156 -0.37616 -0.05191 -0.39143 -0.05069 -0.40648 C -0.04983 -0.41875 -0.04236 -0.42616 -0.04236 -0.43819 " pathEditMode="relative" rAng="0" ptsTypes="fffffffffffffffffffA">
                                      <p:cBhvr>
                                        <p:cTn id="10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2.22222E-6 C 0.00121 -0.01065 0.00416 -0.02407 0.00903 -0.03287 C 0.01111 -0.04491 0.01232 -0.05833 0.01684 -0.06967 C 0.01788 -0.07592 0.01927 -0.08171 0.02031 -0.08796 C 0.02257 -0.12315 0.02205 -0.1581 0.0191 -0.19305 C 0.01857 -0.2125 0.01892 -0.24791 0.00903 -0.26666 C 0.00729 -0.27639 0.00538 -0.28657 0.00104 -0.29514 C -0.00052 -0.30324 -0.00226 -0.30926 -0.00608 -0.3162 C -0.00781 -0.32847 -0.01233 -0.33981 -0.01736 -0.35023 C -0.01875 -0.35648 -0.02136 -0.36111 -0.02327 -0.36736 C -0.02726 -0.38102 -0.03021 -0.39629 -0.03681 -0.40833 C -0.03802 -0.41551 -0.04045 -0.41875 -0.04254 -0.42546 C -0.04722 -0.44004 -0.05365 -0.45741 -0.06424 -0.46666 C -0.0691 -0.475 -0.06354 -0.46643 -0.07136 -0.475 C -0.08264 -0.48773 -0.07483 -0.48241 -0.08386 -0.48773 C -0.08906 -0.49421 -0.09549 -0.49884 -0.10104 -0.50486 C -0.10469 -0.50879 -0.11233 -0.5162 -0.11233 -0.51597 C -0.11424 -0.52222 -0.11997 -0.52453 -0.12396 -0.52893 C -0.13195 -0.53796 -0.13906 -0.54815 -0.14688 -0.55741 C -0.15313 -0.56458 -0.1592 -0.56967 -0.16511 -0.57708 C -0.16962 -0.58842 -0.16441 -0.57778 -0.17205 -0.58703 C -0.17882 -0.59514 -0.18438 -0.6081 -0.18924 -0.61828 C -0.19063 -0.62801 -0.19462 -0.63588 -0.19722 -0.64537 C -0.19844 -0.6544 -0.2007 -0.66319 -0.20278 -0.67222 C -0.20191 -0.68403 -0.20018 -0.69236 -0.19827 -0.70324 C -0.19722 -0.70903 -0.19792 -0.71319 -0.19375 -0.71597 " pathEditMode="relative" rAng="0" ptsTypes="fffffffffffffffffffffffffA">
                                      <p:cBhvr>
                                        <p:cTn id="1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-3581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C 0.00399 -0.00486 0.00938 -0.01088 0.01198 -0.0169 C 0.0125 -0.01805 0.0125 -0.01991 0.0132 -0.02129 C 0.01597 -0.02569 0.0191 -0.02986 0.0217 -0.03518 C 0.025 -0.0419 0.02448 -0.04907 0.03021 -0.05324 C 0.03247 -0.06458 0.03889 -0.07407 0.04219 -0.08518 C 0.04445 -0.09305 0.0467 -0.10023 0.04931 -0.10764 C 0.05191 -0.11528 0.05156 -0.12129 0.05538 -0.12847 C 0.05816 -0.14282 0.05573 -0.1375 0.06024 -0.14537 C 0.06181 -0.15648 0.06458 -0.16805 0.06736 -0.1787 C 0.0684 -0.1875 0.0691 -0.1919 0.07118 -0.19977 C 0.07066 -0.23032 0.07118 -0.26111 0.06997 -0.2919 C 0.06997 -0.29352 0.06771 -0.29421 0.06736 -0.29606 C 0.06563 -0.30393 0.06389 -0.31759 0.06267 -0.32685 C 0.06094 -0.35995 0.05295 -0.39051 0.04827 -0.42291 C 0.04514 -0.44352 0.0441 -0.46736 0.03854 -0.48703 C 0.03733 -0.49583 0.03559 -0.50486 0.03125 -0.51227 C 0.0309 -0.51435 0.0309 -0.51713 0.03021 -0.51921 C 0.02969 -0.5206 0.02813 -0.52083 0.02761 -0.52199 C 0.02691 -0.52407 0.02726 -0.52685 0.02656 -0.52893 C 0.02587 -0.53055 0.02465 -0.53148 0.02413 -0.5331 C 0.0217 -0.53866 0.02136 -0.54421 0.01927 -0.55 C 0.0158 -0.55972 0.01129 -0.56782 0.00833 -0.57778 C 0.00365 -0.59421 -1.11111E-6 -0.61134 -0.00382 -0.62801 C -0.0066 -0.64004 -0.00729 -0.65254 -0.01094 -0.66435 C -0.01146 -0.67083 -0.01528 -0.69051 -0.01215 -0.69768 C -0.01111 -0.70069 -0.00729 -0.69953 -0.00486 -0.70069 C -0.00226 -0.70486 -0.00104 -0.70486 -0.00382 -0.70486 " pathEditMode="relative" rAng="0" ptsTypes="fffffffffffffffffffffffffffA">
                                      <p:cBhvr>
                                        <p:cTn id="11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-35255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C 0.00538 -0.00717 0.01406 -0.00856 0.02083 -0.01551 C 0.02778 -0.02245 0.03055 -0.03379 0.03802 -0.03981 C 0.0441 -0.05208 0.04913 -0.06458 0.05503 -0.07639 C 0.05885 -0.09236 0.05225 -0.0669 0.05955 -0.08495 C 0.06041 -0.08703 0.05989 -0.09004 0.06076 -0.09236 C 0.06493 -0.1037 0.0717 -0.11412 0.07656 -0.12523 C 0.07934 -0.13194 0.07916 -0.13819 0.08229 -0.14444 C 0.08541 -0.15717 0.08785 -0.17129 0.09253 -0.18333 C 0.0934 -0.19421 0.09479 -0.20463 0.09705 -0.21528 C 0.09826 -0.23958 0.09791 -0.26805 0.10382 -0.29166 C 0.10573 -0.31088 0.1059 -0.31921 0.10712 -0.34236 C 0.10729 -0.34629 0.10833 -0.35023 0.10937 -0.35393 C 0.11059 -0.35879 0.11389 -0.36828 0.11389 -0.36828 C 0.11597 -0.38264 0.12031 -0.39745 0.12535 -0.41041 C 0.12656 -0.41713 0.12916 -0.42338 0.13212 -0.42916 C 0.1335 -0.43565 0.13437 -0.44213 0.13785 -0.44676 C 0.14062 -0.45741 0.14566 -0.46875 0.15035 -0.4787 C 0.15208 -0.48217 0.15469 -0.48495 0.1559 -0.48866 C 0.1592 -0.49907 0.1658 -0.51852 0.17187 -0.52616 C 0.17396 -0.53333 0.17656 -0.54028 0.17986 -0.54629 C 0.18177 -0.55671 0.18715 -0.56574 0.19114 -0.57523 C 0.19705 -0.58912 0.20139 -0.60416 0.20816 -0.61736 C 0.20903 -0.62129 0.21094 -0.62477 0.21163 -0.62893 C 0.21267 -0.63426 0.21371 -0.65717 0.21389 -0.66065 C 0.21354 -0.6794 0.21354 -0.69838 0.21285 -0.71736 C 0.21267 -0.72407 0.20712 -0.72708 0.2026 -0.72708 " pathEditMode="relative" rAng="0" ptsTypes="ffffffffffffffffffffffffffA">
                                      <p:cBhvr>
                                        <p:cTn id="11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-3636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0.00121 -0.02037 0.00416 -0.02199 0.01111 -0.03866 C 0.01389 -0.04537 0.0158 -0.05278 0.0191 -0.05903 C 0.02413 -0.06898 0.02951 -0.0787 0.03489 -0.08842 C 0.0368 -0.09166 0.03819 -0.09583 0.04045 -0.09884 C 0.04184 -0.10046 0.04392 -0.10139 0.04514 -0.10324 C 0.05035 -0.11088 0.04861 -0.11342 0.05625 -0.1162 C 0.06441 -0.12778 0.07691 -0.13333 0.08698 -0.1412 C 0.09809 -0.15023 0.11041 -0.16088 0.12291 -0.1662 C 0.12639 -0.16782 0.12986 -0.16875 0.13316 -0.17083 C 0.13906 -0.17453 0.14271 -0.17754 0.14896 -0.17963 C 0.1533 -0.18217 0.15764 -0.18403 0.16163 -0.1868 C 0.1691 -0.19236 0.17587 -0.20139 0.1842 -0.2044 C 0.18889 -0.21065 0.19514 -0.2125 0.20104 -0.21782 C 0.20764 -0.22315 0.21493 -0.23171 0.22239 -0.23518 C 0.22639 -0.24282 0.23594 -0.24791 0.24166 -0.25278 C 0.24566 -0.25625 0.24826 -0.26088 0.25312 -0.26319 C 0.25434 -0.26528 0.25521 -0.26759 0.2566 -0.26898 C 0.25746 -0.26991 0.25903 -0.26944 0.25989 -0.2706 C 0.26111 -0.27222 0.26111 -0.275 0.26198 -0.27662 C 0.2651 -0.28102 0.27187 -0.28634 0.27569 -0.28958 C 0.28177 -0.30532 0.29392 -0.31481 0.30278 -0.32778 C 0.31493 -0.34583 0.32031 -0.37176 0.33333 -0.38796 C 0.3368 -0.39722 0.34236 -0.40416 0.34583 -0.41296 C 0.34861 -0.42037 0.35017 -0.42824 0.35364 -0.43518 C 0.35573 -0.44514 0.35816 -0.4544 0.36267 -0.46296 C 0.36475 -0.47176 0.36614 -0.48102 0.3684 -0.48935 C 0.36962 -0.5 0.371 -0.50741 0.3717 -0.51898 C 0.37014 -0.59375 0.38055 -0.55764 0.36493 -0.57754 " pathEditMode="relative" rAng="0" ptsTypes="ffffffffffffffffffffffffffffA">
                                      <p:cBhvr>
                                        <p:cTn id="11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8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C -0.00139 -0.01574 -0.00382 -0.02616 -0.01041 -0.03866 C -0.01146 -0.04583 -0.01354 -0.05254 -0.01493 -0.05949 C -0.01701 -0.07037 -0.0184 -0.08125 -0.02187 -0.0919 C -0.02482 -0.12407 -0.03541 -0.15671 -0.05052 -0.18217 C -0.05607 -0.19143 -0.06024 -0.20486 -0.06666 -0.21342 C -0.07257 -0.22106 -0.07951 -0.23102 -0.08611 -0.23842 C -0.09288 -0.24606 -0.10087 -0.25139 -0.10781 -0.25903 C -0.11354 -0.26528 -0.11892 -0.27222 -0.12482 -0.27847 C -0.13038 -0.28356 -0.1368 -0.2875 -0.14218 -0.29305 C -0.14392 -0.29491 -0.14496 -0.29745 -0.1467 -0.29907 C -0.16059 -0.30995 -0.17621 -0.31713 -0.19027 -0.32731 C -0.21527 -0.34444 -0.23715 -0.36435 -0.26475 -0.3743 C -0.2717 -0.38032 -0.28194 -0.38588 -0.28993 -0.38889 C -0.30503 -0.40092 -0.321 -0.40532 -0.3368 -0.41435 C -0.3401 -0.4162 -0.34288 -0.41991 -0.34618 -0.42153 C -0.37014 -0.43403 -0.39548 -0.44213 -0.41944 -0.45393 C -0.43854 -0.46389 -0.4559 -0.4787 -0.47552 -0.48657 C -0.48298 -0.49722 -0.50156 -0.50625 -0.51215 -0.51018 C -0.51805 -0.51528 -0.52274 -0.52222 -0.52934 -0.52523 C -0.53264 -0.5294 -0.53646 -0.53264 -0.53975 -0.53703 C -0.54097 -0.54236 -0.54913 -0.55671 -0.55225 -0.56065 C -0.55382 -0.57014 -0.5559 -0.575 -0.55 -0.58264 " pathEditMode="relative" rAng="0" ptsTypes="ffffffffffffffffffffffA">
                                      <p:cBhvr>
                                        <p:cTn id="1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95" y="-2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23 C 0.00504 -0.0074 0.00712 -0.01713 0.0132 -0.0243 C 0.01736 -0.02893 0.02257 -0.03102 0.02674 -0.03611 C 0.02986 -0.04745 0.02518 -0.03356 0.03108 -0.04352 C 0.03177 -0.04514 0.03177 -0.04652 0.03229 -0.04768 C 0.03542 -0.05671 0.03924 -0.0662 0.04584 -0.07152 C 0.04861 -0.07824 0.05261 -0.08102 0.05608 -0.08865 C 0.06059 -0.09884 0.06441 -0.10856 0.07066 -0.11782 C 0.07327 -0.12685 0.08299 -0.14583 0.08854 -0.15277 C 0.09045 -0.15972 0.09219 -0.16365 0.09653 -0.16828 C 0.09827 -0.17777 0.10122 -0.18449 0.10538 -0.19236 C 0.10782 -0.20162 0.11077 -0.20856 0.11563 -0.21574 C 0.11719 -0.22523 0.11997 -0.23333 0.12344 -0.2412 C 0.12466 -0.24814 0.12604 -0.25416 0.12917 -0.25949 C 0.13125 -0.27407 0.13959 -0.28588 0.14375 -0.30023 C 0.14479 -0.3074 0.14723 -0.31111 0.15052 -0.31713 C 0.1533 -0.32222 0.15938 -0.3324 0.15938 -0.33217 C 0.16059 -0.33819 0.16233 -0.34282 0.16511 -0.34791 C 0.16719 -0.35926 0.17327 -0.36967 0.17743 -0.38009 C 0.17865 -0.38287 0.18091 -0.38865 0.18091 -0.38842 C 0.18299 -0.40231 0.18959 -0.40926 0.19549 -0.4206 C 0.20278 -0.43564 0.20938 -0.45486 0.2224 -0.46296 C 0.2257 -0.46967 0.22761 -0.47338 0.23368 -0.47569 C 0.23854 -0.48148 0.2408 -0.48356 0.24723 -0.48703 C 0.25157 -0.49421 0.25469 -0.49629 0.26181 -0.49814 C 0.27483 -0.51389 0.25747 -0.49421 0.27188 -0.50648 C 0.27379 -0.5081 0.27483 -0.51064 0.27657 -0.51203 C 0.27969 -0.51527 0.28299 -0.51643 0.28663 -0.51921 C 0.29688 -0.52685 0.30747 -0.53472 0.31927 -0.53865 C 0.32657 -0.54583 0.33802 -0.55092 0.34723 -0.55277 C 0.35122 -0.55416 0.35452 -0.55694 0.35851 -0.55833 C 0.36372 -0.56018 0.3691 -0.56018 0.37431 -0.56134 C 0.39861 -0.57106 0.42448 -0.57222 0.44966 -0.57384 C 0.49688 -0.57662 0.54063 -0.5787 0.58924 -0.57963 C 0.6007 -0.58078 0.59723 -0.57986 0.60486 -0.5824 C 0.60816 -0.58356 0.61511 -0.58611 0.61511 -0.58588 C 0.61615 -0.58727 0.61719 -0.58842 0.61841 -0.58912 C 0.61979 -0.59027 0.62136 -0.59074 0.62275 -0.59189 C 0.62986 -0.59814 0.63542 -0.60555 0.64323 -0.61018 C 0.64844 -0.61805 0.65365 -0.62361 0.66007 -0.62986 C 0.67309 -0.64328 0.65278 -0.62384 0.6665 -0.63981 C 0.67118 -0.6449 0.679 -0.65347 0.68473 -0.6581 C 0.6882 -0.66435 0.69132 -0.67222 0.69601 -0.67754 C 0.69809 -0.68264 0.69913 -0.68819 0.70157 -0.69305 C 0.70295 -0.69583 0.70608 -0.70139 0.70608 -0.70115 C 0.70747 -0.70787 0.70868 -0.71435 0.70868 -0.72083 " pathEditMode="relative" rAng="0" ptsTypes="fffffffffffffffffffffffffffffffffffffffffffffA">
                                      <p:cBhvr>
                                        <p:cTn id="1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-36042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C -0.0007 -0.00926 -0.0007 -0.01666 -0.00452 -0.0243 C -0.0066 -0.03518 -0.0099 -0.0449 -0.01111 -0.05648 C -0.01042 -0.07754 -0.00938 -0.10115 -0.0033 -0.12129 C -0.00243 -0.1331 -0.00226 -0.13912 0.00104 -0.14953 C 0.00312 -0.16365 0.00833 -0.18217 0.01458 -0.19467 C 0.0158 -0.19722 0.01771 -0.19907 0.0191 -0.20162 C 0.02118 -0.20509 0.02569 -0.21296 0.02569 -0.21273 C 0.02812 -0.22384 0.02465 -0.21435 0.03125 -0.22014 C 0.0335 -0.22176 0.03698 -0.22685 0.03698 -0.22662 C 0.03923 -0.23264 0.04062 -0.23472 0.04462 -0.23842 C 0.04809 -0.2449 0.05555 -0.25694 0.06163 -0.25949 C 0.0651 -0.2662 0.06979 -0.26759 0.07482 -0.27222 C 0.08125 -0.27777 0.08698 -0.28217 0.09375 -0.28773 C 0.09809 -0.29097 0.1026 -0.29699 0.10729 -0.29884 C 0.11562 -0.31527 0.10156 -0.28842 0.11389 -0.30717 C 0.11475 -0.30833 0.11423 -0.31041 0.1151 -0.31157 C 0.11892 -0.3162 0.12621 -0.3206 0.13073 -0.3243 C 0.13264 -0.33102 0.13975 -0.33472 0.14427 -0.33981 C 0.14791 -0.34398 0.15173 -0.35208 0.15642 -0.3537 C 0.16024 -0.35833 0.16458 -0.36713 0.16875 -0.3706 C 0.17465 -0.38171 0.18055 -0.39213 0.18767 -0.40162 C 0.18923 -0.40717 0.19062 -0.40972 0.19444 -0.41296 C 0.19826 -0.42014 0.20278 -0.42685 0.20677 -0.43402 C 0.21163 -0.44282 0.21528 -0.45301 0.22014 -0.46227 C 0.22344 -0.46828 0.22448 -0.47662 0.22587 -0.48356 C 0.22743 -0.49097 0.22639 -0.48426 0.22899 -0.49305 C 0.23073 -0.49884 0.2309 -0.50463 0.23246 -0.51018 C 0.23212 -0.52477 0.23889 -0.55764 0.22465 -0.56921 C 0.22205 -0.57407 0.22118 -0.57592 0.21684 -0.57777 C 0.21562 -0.58588 0.21666 -0.58264 0.21458 -0.5875 " pathEditMode="relative" rAng="0" ptsTypes="ffffffffffffffffffffffffffffffA">
                                      <p:cBhvr>
                                        <p:cTn id="16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-29375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C 0.00365 -0.00069 0.00729 -0.00092 0.01094 -0.00162 C 0.0158 -0.00254 0.02344 -0.01157 0.02848 -0.01458 C 0.03229 -0.01666 0.03663 -0.01782 0.04045 -0.02014 C 0.04584 -0.02407 0.04896 -0.03102 0.05452 -0.03426 C 0.06077 -0.04259 0.07153 -0.05277 0.07657 -0.06134 C 0.07882 -0.06504 0.08091 -0.06875 0.08316 -0.07291 C 0.08403 -0.07453 0.08525 -0.07662 0.08629 -0.07847 C 0.08716 -0.08009 0.08854 -0.08287 0.08854 -0.08264 C 0.08889 -0.08402 0.08907 -0.08564 0.08959 -0.0868 C 0.09098 -0.08981 0.09306 -0.09236 0.09393 -0.09537 C 0.09723 -0.10787 0.1 -0.12083 0.10486 -0.13264 C 0.1066 -0.13634 0.10851 -0.14004 0.11025 -0.14375 C 0.11163 -0.14676 0.11476 -0.15208 0.11476 -0.15185 C 0.11754 -0.16875 0.12396 -0.18264 0.12674 -0.19907 C 0.12969 -0.2368 0.13368 -0.27685 0.12014 -0.31111 C 0.11893 -0.31736 0.11684 -0.32314 0.1158 -0.32963 C 0.11407 -0.33889 0.11354 -0.34583 0.11025 -0.35416 C 0.10799 -0.38356 0.10486 -0.41389 0.10486 -0.44305 " pathEditMode="relative" rAng="0" ptsTypes="ffffffffffffffffffA">
                                      <p:cBhvr>
                                        <p:cTn id="16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22153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1.66667E-6 -0.01852 1.66667E-6 -0.0368 0.00069 -0.05509 C 0.00069 -0.05648 0.0026 -0.05671 0.00312 -0.05787 C 0.00781 -0.0699 0.00868 -0.08657 0.01875 -0.0949 C 0.02083 -0.10463 0.02795 -0.11435 0.03316 -0.12152 C 0.04062 -0.13217 0.04653 -0.14398 0.05451 -0.15347 C 0.05712 -0.15694 0.06076 -0.15856 0.06337 -0.1618 C 0.06857 -0.16782 0.0618 -0.16481 0.06996 -0.17106 C 0.07274 -0.17314 0.07934 -0.17615 0.07934 -0.17592 C 0.08559 -0.18426 0.09739 -0.1875 0.10607 -0.19097 C 0.1118 -0.19328 0.11545 -0.19722 0.12031 -0.20046 C 0.12344 -0.20231 0.12726 -0.20254 0.13038 -0.20416 C 0.14045 -0.21041 0.14583 -0.21574 0.15729 -0.21759 C 0.16163 -0.21944 0.17066 -0.22176 0.17066 -0.22152 C 0.1776 -0.22708 0.18628 -0.22963 0.19427 -0.23102 C 0.2 -0.23564 0.20764 -0.23773 0.21441 -0.23889 C 0.22135 -0.24166 0.22812 -0.24213 0.23559 -0.24305 C 0.24444 -0.24861 0.25469 -0.24861 0.26458 -0.24953 C 0.27587 -0.25648 0.29167 -0.25555 0.30364 -0.25648 C 0.31823 -0.26041 0.33246 -0.26319 0.34739 -0.26551 C 0.35486 -0.26944 0.36406 -0.27129 0.37066 -0.27639 C 0.3776 -0.28148 0.37413 -0.27963 0.38073 -0.28171 C 0.38524 -0.28495 0.38819 -0.28912 0.39305 -0.29097 C 0.39948 -0.29699 0.40417 -0.30347 0.41111 -0.30833 C 0.4125 -0.31389 0.41667 -0.31713 0.41996 -0.32152 C 0.4243 -0.32754 0.42882 -0.33217 0.43351 -0.3375 C 0.43819 -0.34328 0.44253 -0.35023 0.44792 -0.35486 C 0.45173 -0.36157 0.45625 -0.36713 0.46024 -0.37361 C 0.46406 -0.37986 0.46684 -0.3868 0.47135 -0.39236 C 0.47292 -0.39768 0.47448 -0.40301 0.47604 -0.40833 C 0.47465 -0.42893 0.47482 -0.4206 0.47482 -0.43194 " pathEditMode="relative" rAng="0" ptsTypes="ffffffffffffffffffffffffffffffA">
                                      <p:cBhvr>
                                        <p:cTn id="16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2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C 0.00556 -0.00486 0.01302 -0.01042 0.01927 -0.0132 C 0.02431 -0.02269 0.03681 -0.02593 0.04201 -0.03635 C 0.04531 -0.04283 0.0467 -0.05255 0.05122 -0.05787 C 0.05434 -0.07014 0.05851 -0.08148 0.06372 -0.09236 C 0.06458 -0.10023 0.0658 -0.10787 0.06701 -0.11551 C 0.06771 -0.11991 0.06927 -0.12848 0.06927 -0.12824 C 0.06858 -0.18635 0.07066 -0.20301 0.06372 -0.2463 C 0.06215 -0.25602 0.06129 -0.26667 0.05677 -0.27523 C 0.04896 -0.31528 0.03281 -0.35209 0.0125 -0.38473 C 0.00885 -0.39028 0.0066 -0.39723 0.00347 -0.40348 C -0.00312 -0.41621 0.0033 -0.40162 -0.00451 -0.41482 C -0.01215 -0.42755 -0.01875 -0.44167 -0.02951 -0.45093 C -0.03455 -0.46019 -0.04306 -0.46875 -0.05121 -0.47385 C -0.05955 -0.48473 -0.07118 -0.49051 -0.08073 -0.49977 C -0.08871 -0.50718 -0.1033 -0.52223 -0.1125 -0.5257 C -0.12101 -0.53403 -0.12969 -0.54398 -0.13871 -0.55162 C -0.15191 -0.5625 -0.1309 -0.5419 -0.15121 -0.56019 C -0.15625 -0.56482 -0.1599 -0.56852 -0.16597 -0.57199 C -0.17031 -0.57732 -0.17483 -0.57894 -0.17951 -0.58334 C -0.18594 -0.58912 -0.18611 -0.59236 -0.19427 -0.5963 C -0.19965 -0.60278 -0.19635 -0.59931 -0.20451 -0.60625 C -0.20885 -0.60996 -0.20955 -0.61551 -0.21476 -0.6176 C -0.21823 -0.62361 -0.22344 -0.62755 -0.22621 -0.63357 C -0.22865 -0.63889 -0.23038 -0.64445 -0.23299 -0.64954 C -0.23524 -0.65903 -0.23194 -0.64792 -0.23871 -0.65949 C -0.23941 -0.66065 -0.23924 -0.66227 -0.23976 -0.66366 C -0.2434 -0.67223 -0.24757 -0.6801 -0.25121 -0.68843 C -0.25208 -0.69306 -0.2533 -0.69792 -0.25434 -0.70278 C -0.25417 -0.70602 -0.25434 -0.70973 -0.25347 -0.71273 C -0.2526 -0.71505 -0.24983 -0.71598 -0.24878 -0.71829 " pathEditMode="relative" rAng="0" ptsTypes="ffffffffffffffffffffffffffffffA">
                                      <p:cBhvr>
                                        <p:cTn id="17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-3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1 -0.00278 C -0.00607 -0.01852 -0.00416 -0.02616 0.00226 -0.03889 C 0.00539 -0.04491 0.01389 -0.04769 0.01789 -0.05556 C 0.02119 -0.06227 0.01962 -0.05811 0.02205 -0.06806 C 0.0231 -0.07223 0.029 -0.07408 0.03143 -0.07639 C 0.03681 -0.08704 0.04566 -0.09005 0.05435 -0.09445 C 0.06042 -0.09746 0.06615 -0.10301 0.07205 -0.10695 C 0.07587 -0.10949 0.08056 -0.10903 0.08455 -0.11111 C 0.09445 -0.11598 0.08247 -0.11227 0.09393 -0.11528 C 0.1033 -0.12153 0.11007 -0.12176 0.11893 -0.12639 C 0.12969 -0.13218 0.13837 -0.13797 0.15018 -0.13889 C 0.16511 -0.14005 0.19497 -0.14167 0.19497 -0.14144 C 0.22709 -0.14653 0.18976 -0.14121 0.26789 -0.14445 C 0.27726 -0.14491 0.28594 -0.15209 0.29497 -0.15417 C 0.30209 -0.16042 0.29289 -0.15324 0.30417 -0.15834 C 0.30556 -0.1588 0.30643 -0.16042 0.30747 -0.16111 C 0.31355 -0.16528 0.32153 -0.16667 0.3283 -0.16806 C 0.33403 -0.17199 0.33768 -0.17755 0.34393 -0.17917 C 0.35296 -0.18727 0.36233 -0.19445 0.37101 -0.20278 C 0.37639 -0.20787 0.38125 -0.21528 0.38768 -0.21806 C 0.38907 -0.22037 0.39011 -0.22315 0.39185 -0.225 C 0.39271 -0.22593 0.39428 -0.22547 0.39497 -0.22639 C 0.39566 -0.22732 0.39532 -0.22963 0.39601 -0.23056 C 0.40139 -0.23773 0.40938 -0.24144 0.41476 -0.24861 C 0.4198 -0.25533 0.42483 -0.2625 0.43039 -0.26806 C 0.43976 -0.27732 0.43178 -0.26713 0.43976 -0.27639 C 0.4474 -0.28519 0.45469 -0.29491 0.46164 -0.30417 C 0.47032 -0.31574 0.47119 -0.33311 0.4783 -0.34584 C 0.48056 -0.35486 0.49011 -0.36968 0.49601 -0.375 C 0.49671 -0.37686 0.49705 -0.37894 0.4981 -0.38056 C 0.49896 -0.38195 0.50053 -0.38195 0.50122 -0.38334 C 0.50244 -0.38588 0.50209 -0.38912 0.5033 -0.39167 C 0.504 -0.39306 0.50469 -0.39445 0.50539 -0.39584 C 0.504 -0.40324 0.50278 -0.41389 0.50018 -0.42084 " pathEditMode="relative" rAng="0" ptsTypes="fffffffffffffffffffffffffffffffffA">
                                      <p:cBhvr>
                                        <p:cTn id="2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-20903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83 -0.0125 -0.00104 0 0.08229 -0.00278 C 0.09149 -0.00301 0.10208 -0.00856 0.11146 -0.00972 C 0.12361 -0.01505 0.13524 -0.01643 0.14479 -0.02917 C 0.14896 -0.03472 0.15069 -0.04236 0.15417 -0.04861 C 0.1566 -0.06204 0.15451 -0.05671 0.15938 -0.06528 C 0.16319 -0.08079 0.16944 -0.09467 0.17188 -0.11111 C 0.17222 -0.12592 0.17205 -0.14074 0.17292 -0.15555 C 0.17378 -0.17176 0.18108 -0.19398 0.18646 -0.20833 C 0.1901 -0.21805 0.1941 -0.23125 0.20104 -0.2375 C 0.20347 -0.24236 0.20521 -0.24398 0.20938 -0.24583 C 0.21684 -0.25579 0.22674 -0.26042 0.23542 -0.26805 C 0.23889 -0.27106 0.23819 -0.27245 0.24063 -0.27639 C 0.24844 -0.28889 0.25469 -0.30185 0.26146 -0.31528 C 0.26441 -0.33125 0.2599 -0.31204 0.26563 -0.32361 C 0.26649 -0.32523 0.26597 -0.32755 0.26667 -0.32917 C 0.26927 -0.33611 0.27378 -0.34467 0.27708 -0.35139 C 0.27882 -0.36018 0.28056 -0.36898 0.28229 -0.37778 C 0.28194 -0.38634 0.28333 -0.40463 0.275 -0.40833 C 0.27396 -0.40972 0.27274 -0.41088 0.27188 -0.4125 C 0.27101 -0.41389 0.26979 -0.41667 0.26979 -0.41667 " pathEditMode="relative" ptsTypes="ffffffffffffffffffffA">
                                      <p:cBhvr>
                                        <p:cTn id="2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7 -0.00695 0.00712 -0.01597 0.00938 -0.02361 C 0.01198 -0.03241 0.01337 -0.04259 0.02083 -0.04584 C 0.02396 -0.05 0.02604 -0.05232 0.03021 -0.05417 C 0.03455 -0.05996 0.0401 -0.0625 0.04583 -0.06528 C 0.04878 -0.06667 0.05122 -0.06945 0.05417 -0.07084 C 0.06476 -0.07593 0.07656 -0.07662 0.0875 -0.07778 C 0.09427 -0.07639 0.09896 -0.07338 0.10521 -0.07084 C 0.11858 -0.06551 0.13403 -0.06297 0.14792 -0.06111 C 0.1566 -0.05718 0.1651 -0.05834 0.17396 -0.05972 C 0.17865 -0.06389 0.18333 -0.06898 0.18854 -0.07084 C 0.19201 -0.07755 0.19635 -0.08357 0.2 -0.09028 C 0.20139 -0.09584 0.20174 -0.1007 0.20417 -0.10556 C 0.20521 -0.11134 0.20677 -0.11574 0.20938 -0.12084 C 0.21042 -0.13935 0.21406 -0.15672 0.21563 -0.175 C 0.21701 -0.19259 0.21788 -0.20787 0.22604 -0.22222 C 0.23021 -0.23889 0.23802 -0.25695 0.24896 -0.26667 C 0.25538 -0.2794 0.26719 -0.27894 0.27708 -0.28334 C 0.30747 -0.28264 0.33663 -0.28148 0.36667 -0.27917 C 0.38681 -0.27523 0.39635 -0.28449 0.41354 -0.29028 C 0.41806 -0.2963 0.42378 -0.3007 0.42917 -0.30556 C 0.43194 -0.31111 0.43524 -0.31621 0.4375 -0.32222 C 0.44028 -0.32963 0.43906 -0.33658 0.44479 -0.34167 C 0.44809 -0.3507 0.45069 -0.36134 0.45313 -0.37084 C 0.45486 -0.38681 0.46007 -0.40093 0.46875 -0.4125 C 0.47222 -0.42616 0.48872 -0.44653 0.49896 -0.45 C 0.50799 -0.45972 0.51997 -0.46505 0.53125 -0.46667 C 0.55451 -0.46551 0.57569 -0.46389 0.59896 -0.46667 C 0.60313 -0.46783 0.60781 -0.46783 0.61146 -0.47084 C 0.62309 -0.48009 0.61458 -0.47593 0.62188 -0.47917 C 0.62882 -0.48658 0.63628 -0.49028 0.64375 -0.49722 C 0.64566 -0.50255 0.64861 -0.50556 0.65 -0.51111 C 0.65035 -0.51667 0.65017 -0.52222 0.65104 -0.52778 C 0.65122 -0.5294 0.6526 -0.53033 0.65313 -0.53195 C 0.65556 -0.53912 0.65729 -0.54514 0.65729 -0.55278 " pathEditMode="relative" ptsTypes="ffffffffffffffffffffffffffffffffffA">
                                      <p:cBhvr>
                                        <p:cTn id="2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787 C 0.00191 -0.02199 0.00538 -0.04028 0.0092 -0.0537 C 0.01129 -0.06111 0.0092 -0.05463 0.01129 -0.06481 C 0.01181 -0.06759 0.01337 -0.07315 0.01337 -0.07292 C 0.01493 -0.0919 0.01806 -0.10347 0.01025 -0.11898 C 0.00677 -0.13704 -0.0026 -0.15393 -0.01059 -0.16898 C -0.01371 -0.175 -0.01875 -0.17824 -0.02205 -0.18426 C -0.02396 -0.1919 -0.02708 -0.19583 -0.03246 -0.19954 C -0.03437 -0.20741 -0.03194 -0.20092 -0.03663 -0.20509 C -0.04305 -0.21088 -0.04774 -0.21829 -0.05538 -0.22176 C -0.06007 -0.22801 -0.0658 -0.23055 -0.071 -0.23565 C -0.08177 -0.24583 -0.09218 -0.25741 -0.10225 -0.26898 C -0.10746 -0.275 -0.11354 -0.27963 -0.11892 -0.28565 C -0.12916 -0.29699 -0.11597 -0.2831 -0.12413 -0.29398 C -0.12725 -0.29815 -0.1309 -0.30139 -0.1335 -0.30648 C -0.13784 -0.31458 -0.14166 -0.32292 -0.14705 -0.33009 C -0.14826 -0.33495 -0.15034 -0.33958 -0.15225 -0.34398 C -0.15347 -0.34676 -0.15642 -0.35231 -0.15642 -0.35208 C -0.15816 -0.36389 -0.15972 -0.37708 -0.16475 -0.38704 C -0.16666 -0.40185 -0.16927 -0.4169 -0.17205 -0.43148 C -0.17239 -0.43611 -0.17257 -0.44074 -0.17309 -0.44537 C -0.17361 -0.44907 -0.17517 -0.45648 -0.17517 -0.45625 C -0.17604 -0.47778 -0.17864 -0.4956 -0.18142 -0.5162 C -0.18281 -0.52592 -0.18402 -0.53495 -0.19184 -0.53842 C -0.19323 -0.54398 -0.19444 -0.54629 -0.19809 -0.54954 C -0.1993 -0.55463 -0.19965 -0.55231 -0.19809 -0.55648 " pathEditMode="relative" rAng="0" ptsTypes="fffffffffffffffffffffffffA">
                                      <p:cBhvr>
                                        <p:cTn id="23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-27431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9 -0.00139 0.06093 0 0.09166 0.00417 C 0.10312 0.0037 0.11458 0.0037 0.12604 0.00278 C 0.13836 0.00185 0.14947 -0.00695 0.16145 -0.00972 C 0.16562 -0.01343 0.16909 -0.01343 0.17395 -0.01528 C 0.18472 -0.01968 0.19513 -0.02616 0.20625 -0.02778 C 0.22048 -0.03542 0.2026 -0.02639 0.21666 -0.03195 C 0.22239 -0.03426 0.22638 -0.03866 0.23229 -0.04028 C 0.23854 -0.04445 0.24496 -0.04583 0.25104 -0.05 C 0.2552 -0.05278 0.2585 -0.05695 0.2625 -0.05972 C 0.26927 -0.06435 0.2625 -0.05533 0.27395 -0.06667 C 0.27829 -0.07107 0.28298 -0.07408 0.2875 -0.07778 C 0.29149 -0.08102 0.2934 -0.08542 0.29791 -0.0875 C 0.30138 -0.09213 0.30451 -0.09352 0.30833 -0.09722 C 0.31423 -0.10301 0.30902 -0.09954 0.31354 -0.10556 C 0.31666 -0.10972 0.31961 -0.11366 0.32291 -0.11806 C 0.32326 -0.11945 0.32343 -0.12083 0.32395 -0.12222 C 0.32447 -0.12361 0.32552 -0.12477 0.32604 -0.12639 C 0.32812 -0.13264 0.32881 -0.13958 0.33125 -0.14583 C 0.33281 -0.16273 0.33333 -0.18079 0.33645 -0.19722 C 0.3375 -0.21134 0.33802 -0.22662 0.34062 -0.24028 C 0.34218 -0.24815 0.34427 -0.25602 0.34583 -0.26389 C 0.34704 -0.2706 0.34791 -0.28102 0.35 -0.2875 C 0.35208 -0.29398 0.35503 -0.29861 0.35833 -0.30417 C 0.36267 -0.31158 0.36458 -0.31829 0.3677 -0.32639 C 0.36805 -0.3287 0.36822 -0.33102 0.36875 -0.33333 C 0.36927 -0.33611 0.37083 -0.34167 0.37083 -0.34167 C 0.3717 -0.35417 0.37187 -0.36667 0.37291 -0.37917 C 0.37326 -0.38333 0.3743 -0.3875 0.375 -0.39167 C 0.37552 -0.39445 0.37708 -0.4 0.37708 -0.4 C 0.37534 -0.40347 0.37118 -0.40833 0.3677 -0.40833 " pathEditMode="relative" ptsTypes="ffffffffffffffffffffffffffffffA">
                                      <p:cBhvr>
                                        <p:cTn id="24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04 -0.00717 -0.00347 -0.01365 -0.00521 -0.02083 C -0.00451 -0.03588 -0.00503 -0.0449 0 -0.05694 C 0.00122 -0.05995 0.00174 -0.06412 0.00417 -0.06527 C 0.03524 -0.07916 0.03958 -0.07662 0.08125 -0.07777 C 0.09149 -0.08125 0.10139 -0.08634 0.11042 -0.09305 C 0.11632 -0.09745 0.11979 -0.10555 0.12604 -0.10833 C 0.13125 -0.11759 0.1342 -0.12777 0.13854 -0.1375 C 0.14132 -0.14352 0.14549 -0.1493 0.14792 -0.15555 C 0.15208 -0.16689 0.15729 -0.17754 0.16146 -0.18889 C 0.16476 -0.19768 0.16649 -0.2074 0.16875 -0.21666 C 0.16944 -0.21944 0.17014 -0.22222 0.17083 -0.225 C 0.17118 -0.22639 0.17188 -0.22916 0.17188 -0.22916 C 0.1724 -0.24398 0.175 -0.26018 0.175 -0.275 " pathEditMode="relative" ptsTypes="fffffffffffffA">
                                      <p:cBhvr>
                                        <p:cTn id="24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38 -0.00277 0.00329 -0.00509 0.00416 -0.00833 C 0.00555 -0.01365 0.00607 -0.02175 0.00833 -0.02638 C 0.01024 -0.03032 0.01197 -0.03472 0.01354 -0.03888 C 0.01562 -0.04444 0.01319 -0.04213 0.01666 -0.04722 C 0.02031 -0.05254 0.0276 -0.06157 0.03229 -0.06527 C 0.03541 -0.06759 0.03923 -0.06782 0.0427 -0.06944 C 0.05902 -0.07662 0.07569 -0.07777 0.0927 -0.08055 C 0.1059 -0.07939 0.12013 -0.07685 0.13333 -0.07361 C 0.1434 -0.07106 0.15225 -0.06689 0.1625 -0.06527 C 0.17517 -0.05972 0.19392 -0.06088 0.20729 -0.05972 C 0.21336 -0.0581 0.21892 -0.05648 0.225 -0.05555 C 0.23246 -0.05231 0.24027 -0.05138 0.24791 -0.05 C 0.2559 -0.04652 0.26458 -0.04652 0.27291 -0.04583 C 0.31076 -0.04652 0.34322 -0.04652 0.37916 -0.05138 C 0.38732 -0.05509 0.39357 -0.05601 0.40208 -0.05694 C 0.41163 -0.06111 0.42013 -0.06504 0.4302 -0.06666 C 0.43611 -0.06921 0.44184 -0.07291 0.44791 -0.075 C 0.45138 -0.07615 0.45503 -0.07638 0.45833 -0.07777 C 0.45937 -0.07824 0.46041 -0.0787 0.46145 -0.07916 C 0.46649 -0.08425 0.47326 -0.08912 0.47916 -0.09166 C 0.48333 -0.09722 0.4875 -0.10277 0.49166 -0.10833 C 0.49322 -0.11458 0.49565 -0.12083 0.49791 -0.12638 C 0.50086 -0.13356 0.50208 -0.13263 0.50312 -0.13888 C 0.50364 -0.14166 0.50364 -0.14444 0.50416 -0.14722 C 0.50468 -0.15 0.50625 -0.15555 0.50625 -0.15555 C 0.50555 -0.17361 0.50416 -0.1875 0.5 -0.20416 C 0.4993 -0.21134 0.49809 -0.21689 0.49687 -0.22361 C 0.49565 -0.23888 0.49375 -0.25416 0.49375 -0.26944 " pathEditMode="relative" ptsTypes="ffffffffffffffffffffffffffffA">
                                      <p:cBhvr>
                                        <p:cTn id="24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47 -0.00324 -0.00608 -0.00556 -0.00729 -0.01111 C -0.00799 -0.01482 -0.00937 -0.02222 -0.00937 -0.02222 C -0.00903 -0.02824 -0.0092 -0.03426 -0.00833 -0.04028 C -0.00764 -0.0456 -0.00347 -0.05162 -0.00208 -0.05695 C -0.00156 -0.0588 -0.00174 -0.06088 -0.00104 -0.0625 C 0 -0.06482 0.00191 -0.06597 0.00313 -0.06806 C 0.00399 -0.06922 0.00451 -0.07084 0.00521 -0.07222 C 0.01302 -0.09097 0.0224 -0.10695 0.03646 -0.11806 C 0.03802 -0.12454 0.04063 -0.12292 0.04479 -0.12639 C 0.05174 -0.13218 0.0566 -0.14097 0.06458 -0.14445 C 0.06753 -0.15023 0.07517 -0.15602 0.08021 -0.15834 C 0.08594 -0.16389 0.09201 -0.16829 0.09792 -0.17361 C 0.10208 -0.18172 0.11024 -0.18472 0.11667 -0.18889 C 0.1217 -0.19236 0.12535 -0.19815 0.13021 -0.20139 C 0.1349 -0.2044 0.14028 -0.20648 0.14479 -0.20972 C 0.15122 -0.21435 0.1566 -0.2206 0.16354 -0.22361 C 0.16493 -0.225 0.16632 -0.22662 0.16771 -0.22778 C 0.1691 -0.22894 0.17066 -0.2294 0.17188 -0.23056 C 0.17917 -0.2375 0.18542 -0.24722 0.19167 -0.25556 C 0.19601 -0.26134 0.19514 -0.26366 0.19792 -0.26945 C 0.19878 -0.2713 0.19983 -0.27315 0.20104 -0.275 C 0.20208 -0.27639 0.2033 -0.27755 0.20417 -0.27917 C 0.20955 -0.29051 0.21111 -0.2956 0.21771 -0.30695 C 0.22066 -0.31204 0.21892 -0.31181 0.22083 -0.31667 C 0.22153 -0.31875 0.22535 -0.32523 0.22604 -0.32639 C 0.2276 -0.33287 0.23038 -0.33773 0.23333 -0.34306 C 0.23524 -0.35093 0.23906 -0.35533 0.24271 -0.3625 C 0.24583 -0.36852 0.24705 -0.3757 0.25 -0.38195 C 0.25069 -0.38357 0.25226 -0.38449 0.25313 -0.38611 C 0.25903 -0.39722 0.25243 -0.38681 0.25625 -0.39584 C 0.2599 -0.40417 0.25903 -0.39838 0.26146 -0.40695 C 0.26337 -0.41366 0.26458 -0.42037 0.26771 -0.42639 C 0.27031 -0.44005 0.27448 -0.45278 0.27708 -0.46667 C 0.27639 -0.49283 0.27969 -0.54422 0.25417 -0.55556 C 0.25243 -0.55903 0.24688 -0.56528 0.24375 -0.56528 " pathEditMode="relative" ptsTypes="fffffffffffffffffffffffffffffffffffA">
                                      <p:cBhvr>
                                        <p:cTn id="2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65 -0.01435 0.00313 -0.03658 -0.00729 -0.04584 C -0.01337 -0.0581 -0.02517 -0.0625 -0.03437 -0.06945 C -0.04253 -0.07547 -0.04913 -0.0831 -0.05833 -0.08611 C -0.0625 -0.08982 -0.06806 -0.09283 -0.07292 -0.09445 C -0.08194 -0.10255 -0.09479 -0.10463 -0.10521 -0.10834 C -0.12396 -0.11528 -0.14253 -0.12153 -0.16146 -0.12778 C -0.16719 -0.13287 -0.17361 -0.13357 -0.18021 -0.13472 C -0.18785 -0.1382 -0.19635 -0.14121 -0.20417 -0.14306 C -0.21285 -0.14491 -0.21562 -0.14329 -0.22292 -0.14584 C -0.22934 -0.14792 -0.23299 -0.15023 -0.23958 -0.15139 C -0.24601 -0.15417 -0.2474 -0.15695 -0.25312 -0.16111 C -0.25538 -0.16273 -0.2625 -0.16574 -0.26458 -0.16667 C -0.26753 -0.16806 -0.26997 -0.1706 -0.27292 -0.17222 C -0.2783 -0.1794 -0.28576 -0.18426 -0.29271 -0.18889 C -0.29722 -0.19699 -0.30087 -0.2 -0.30417 -0.20972 C -0.30503 -0.2125 -0.30556 -0.21528 -0.30625 -0.21806 C -0.3066 -0.21945 -0.30729 -0.22222 -0.30729 -0.22222 C -0.30608 -0.24746 -0.30799 -0.2375 -0.30417 -0.25278 C -0.30208 -0.26111 -0.29583 -0.26621 -0.29271 -0.27361 C -0.28941 -0.28125 -0.28802 -0.29028 -0.28646 -0.29861 C -0.28785 -0.32084 -0.28906 -0.32732 -0.30208 -0.34028 C -0.30521 -0.34884 -0.30295 -0.34468 -0.31042 -0.35139 C -0.31146 -0.35232 -0.31354 -0.35417 -0.31354 -0.35417 C -0.31476 -0.35926 -0.31667 -0.36273 -0.31771 -0.36806 C -0.31736 -0.37084 -0.31788 -0.37408 -0.31667 -0.37639 C -0.31528 -0.37917 -0.3125 -0.38009 -0.31042 -0.38195 C -0.30937 -0.38287 -0.30729 -0.38472 -0.30729 -0.38472 C -0.30573 -0.39121 -0.30642 -0.39769 -0.31146 -0.4 C -0.31372 -0.40463 -0.31476 -0.40996 -0.31771 -0.41389 " pathEditMode="relative" ptsTypes="fffffffffffffffffffffffffffffA">
                                      <p:cBhvr>
                                        <p:cTn id="2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38 0.00417 -0.01979 0.00278 -0.02917 -0.00139 C -0.03403 -0.01111 -0.03125 -0.00787 -0.03646 -0.0125 C -0.04288 -0.02546 -0.04601 -0.04931 -0.05625 -0.05833 C -0.06146 -0.06875 -0.06875 -0.06968 -0.07708 -0.07222 C -0.08802 -0.07546 -0.10104 -0.08333 -0.11042 -0.09167 C -0.11094 -0.09398 -0.11424 -0.10231 -0.11146 -0.10556 C -0.11146 -0.10556 -0.10365 -0.10903 -0.10208 -0.10972 C -0.09965 -0.11088 -0.09792 -0.11343 -0.09583 -0.11528 C -0.09479 -0.1162 -0.09271 -0.11806 -0.09271 -0.11806 C -0.08958 -0.13079 -0.09288 -0.13519 -0.1 -0.14167 C -0.10208 -0.14352 -0.10417 -0.14537 -0.10625 -0.14722 C -0.10729 -0.14815 -0.10938 -0.15 -0.10938 -0.15 C -0.11181 -0.15463 -0.11476 -0.15718 -0.11771 -0.16111 C -0.12101 -0.17454 -0.11077 -0.17778 -0.10313 -0.17917 C -0.1 -0.18333 -0.09827 -0.18611 -0.09688 -0.19167 C -0.09757 -0.19676 -0.09844 -0.20532 -0.10104 -0.20972 C -0.10347 -0.21389 -0.10851 -0.21551 -0.11146 -0.21944 C -0.1099 -0.22593 -0.10712 -0.225 -0.10208 -0.22639 C -0.09844 -0.23356 -0.09757 -0.24097 -0.09479 -0.24861 C -0.09636 -0.25741 -0.09462 -0.25301 -0.10208 -0.25972 C -0.10417 -0.26157 -0.10833 -0.26528 -0.10833 -0.26528 C -0.10452 -0.26852 -0.10469 -0.26667 -0.10625 -0.27083 " pathEditMode="relative" ptsTypes="ffffffffffffffffffffffA">
                                      <p:cBhvr>
                                        <p:cTn id="2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741 -0.0026 -0.01482 -0.00416 -0.02246 C -0.00486 -0.025 -0.00555 -0.02778 -0.00625 -0.03056 C -0.0066 -0.03195 -0.00729 -0.03473 -0.00729 -0.03473 C -0.00694 -0.04237 -0.00885 -0.07686 -0.00208 -0.09028 C -0.00017 -0.10093 0.00174 -0.11158 0.00625 -0.12107 C 0.00643 -0.12223 0.00764 -0.12894 0.00834 -0.13056 C 0.00955 -0.13357 0.0125 -0.13889 0.0125 -0.13889 C 0.01372 -0.14584 0.01684 -0.15232 0.01979 -0.15857 C 0.02153 -0.16737 0.02587 -0.17477 0.03021 -0.18195 C 0.03177 -0.1882 0.03785 -0.19514 0.04063 -0.2 C 0.04792 -0.21297 0.06406 -0.22894 0.075 -0.23473 C 0.09462 -0.26088 0.12396 -0.26598 0.14792 -0.28195 C 0.15799 -0.28866 0.16788 -0.29468 0.17813 -0.30139 C 0.18507 -0.30602 0.19063 -0.31274 0.19792 -0.31667 C 0.20504 -0.32616 0.21302 -0.32778 0.22084 -0.33473 C 0.22205 -0.33588 0.22274 -0.33797 0.22396 -0.33889 C 0.22865 -0.34283 0.23524 -0.34445 0.24063 -0.34584 C 0.24271 -0.34723 0.24479 -0.34885 0.24688 -0.35 C 0.24896 -0.35116 0.25104 -0.35162 0.25313 -0.35278 C 0.26024 -0.35695 0.26649 -0.36343 0.27396 -0.36667 C 0.28507 -0.37153 0.29636 -0.37616 0.30729 -0.38195 C 0.30868 -0.38264 0.31007 -0.3838 0.31146 -0.38473 C 0.3132 -0.38612 0.31476 -0.38797 0.31667 -0.38889 C 0.32986 -0.3963 0.34931 -0.40278 0.36354 -0.40556 C 0.38507 -0.41991 0.35382 -0.40024 0.37691 -0.41112 C 0.38455 -0.41459 0.38663 -0.41783 0.39271 -0.42223 C 0.40295 -0.42963 0.4158 -0.4375 0.42691 -0.44167 C 0.43802 -0.45047 0.45018 -0.45579 0.46146 -0.46389 C 0.46893 -0.46922 0.47656 -0.47616 0.48438 -0.48056 C 0.48698 -0.48195 0.49011 -0.48195 0.49271 -0.48334 C 0.50434 -0.48959 0.51354 -0.5007 0.52483 -0.50695 C 0.52691 -0.50811 0.52899 -0.5088 0.53108 -0.50973 C 0.53247 -0.51019 0.53386 -0.51042 0.53524 -0.51112 C 0.54427 -0.51575 0.55261 -0.52315 0.56146 -0.52778 C 0.56563 -0.52987 0.56997 -0.53079 0.57396 -0.53334 C 0.58143 -0.5382 0.58768 -0.54561 0.59479 -0.55139 C 0.60295 -0.55787 0.61129 -0.56389 0.61979 -0.56945 C 0.625 -0.57292 0.62899 -0.57825 0.63438 -0.58056 C 0.64115 -0.58959 0.65052 -0.59537 0.65834 -0.60278 C 0.66215 -0.60625 0.66424 -0.60903 0.66875 -0.61112 C 0.67118 -0.61343 0.67379 -0.61551 0.67604 -0.61806 C 0.67934 -0.622 0.68143 -0.62801 0.68542 -0.63056 C 0.68959 -0.63334 0.69358 -0.63727 0.69688 -0.64167 C 0.7007 -0.64676 0.7033 -0.65325 0.70729 -0.65834 C 0.70799 -0.66112 0.70816 -0.66412 0.70938 -0.66667 C 0.71007 -0.66852 0.71094 -0.67037 0.71146 -0.67223 C 0.71233 -0.675 0.71354 -0.68056 0.71354 -0.68056 C 0.71302 -0.69167 0.71337 -0.70278 0.71233 -0.71389 C 0.71233 -0.71551 0.71094 -0.71667 0.71024 -0.71806 C 0.7099 -0.71945 0.71007 -0.7213 0.70938 -0.72223 C 0.70868 -0.72315 0.70608 -0.72362 0.70608 -0.72362 " pathEditMode="relative" ptsTypes="fffffffffffffffffffffffffffffffffffffffffffffffffffA">
                                      <p:cBhvr>
                                        <p:cTn id="2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125 C 0.00209 -0.00532 0.00035 -0.02777 0.0066 -0.04444 C 0.00868 -0.0581 0.01268 -0.07477 0.02014 -0.08472 C 0.02622 -0.10509 0.03646 -0.12384 0.04931 -0.1375 C 0.05209 -0.1449 0.0533 -0.14236 0.05764 -0.14722 C 0.06598 -0.15671 0.07396 -0.17014 0.08473 -0.175 C 0.09497 -0.18518 0.10712 -0.19328 0.1191 -0.19861 C 0.12309 -0.20393 0.12674 -0.20463 0.13056 -0.20972 C 0.13698 -0.21828 0.14271 -0.22801 0.15035 -0.23472 C 0.15174 -0.23611 0.15226 -0.23842 0.15348 -0.24027 C 0.16476 -0.25764 0.15087 -0.23541 0.16181 -0.25 C 0.16545 -0.25486 0.16771 -0.25995 0.17223 -0.26389 C 0.17848 -0.27777 0.18473 -0.29352 0.19514 -0.30277 C 0.19723 -0.31111 0.20295 -0.31458 0.20556 -0.32222 C 0.20799 -0.32916 0.20868 -0.33426 0.21285 -0.34027 C 0.2158 -0.34467 0.21979 -0.34791 0.22223 -0.35277 C 0.22448 -0.35717 0.22552 -0.36227 0.22743 -0.36666 C 0.23264 -0.3787 0.23542 -0.38495 0.23681 -0.39861 C 0.23802 -0.42384 0.2375 -0.45046 0.24202 -0.475 C 0.24167 -0.48703 0.24184 -0.49907 0.24098 -0.51111 C 0.2408 -0.51412 0.23889 -0.51944 0.23889 -0.51921 C 0.23785 -0.53125 0.23282 -0.55694 0.22327 -0.56111 C 0.21858 -0.56736 0.22118 -0.56689 0.22118 -0.57639 " pathEditMode="relative" rAng="0" ptsTypes="ffffffffffffffffffffffA">
                                      <p:cBhvr>
                                        <p:cTn id="25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29444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6 -0.00255 -0.01163 -0.01273 -0.01562 -0.01806 C -0.0217 -0.02616 -0.0283 -0.02963 -0.03229 -0.04028 C -0.03194 -0.04491 -0.03229 -0.04977 -0.03125 -0.05417 C -0.0309 -0.05579 -0.02899 -0.05579 -0.02812 -0.05695 C -0.02691 -0.05857 -0.02622 -0.06088 -0.025 -0.0625 C -0.02049 -0.06783 -0.0191 -0.06736 -0.01458 -0.07084 C -0.00764 -0.07616 -0.01615 -0.07153 -0.00521 -0.07639 C -0.00417 -0.07685 -0.00208 -0.07778 -0.00208 -0.07778 C 0.00729 -0.08704 0.02118 -0.09074 0.03229 -0.09445 C 0.03611 -0.09792 0.03941 -0.1 0.04375 -0.10139 C 0.04861 -0.10533 0.05417 -0.10972 0.05938 -0.1125 C 0.06146 -0.11366 0.06563 -0.11528 0.06563 -0.11528 C 0.07483 -0.12454 0.0842 -0.13287 0.09271 -0.14306 C 0.09965 -0.15139 0.10451 -0.16019 0.11042 -0.16945 C 0.11319 -0.17384 0.11684 -0.17662 0.11979 -0.18056 C 0.12135 -0.18935 0.11997 -0.18449 0.125 -0.19445 C 0.12882 -0.20209 0.12778 -0.20996 0.13229 -0.21806 C 0.13438 -0.22616 0.13524 -0.23472 0.13646 -0.24306 C 0.13715 -0.25625 0.13802 -0.2632 0.13958 -0.275 C 0.13872 -0.2919 0.13681 -0.31667 0.12917 -0.33195 C 0.12813 -0.33982 0.12726 -0.34746 0.12396 -0.35417 C 0.12222 -0.3632 0.11858 -0.37662 0.1125 -0.38195 C 0.11024 -0.38634 0.10747 -0.39005 0.10521 -0.39445 C 0.10417 -0.40047 0.10139 -0.40394 0.1 -0.40972 C 0.10104 -0.4169 0.10069 -0.41968 0.10521 -0.42361 C 0.10642 -0.42593 0.10885 -0.43704 0.10938 -0.4375 C 0.11024 -0.43843 0.11146 -0.4375 0.1125 -0.4375 " pathEditMode="relative" ptsTypes="fffffffffffffffffffffffffffA">
                                      <p:cBhvr>
                                        <p:cTn id="25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7 -0.00648 -0.00243 -0.01111 -0.00521 -0.01666 C -0.00486 -0.02639 -0.00643 -0.03703 -0.00313 -0.04583 C 0.0026 -0.06134 -0.00226 -0.04074 0.00208 -0.05833 C 0.00382 -0.06504 0.00451 -0.06852 0.00833 -0.07361 C 0.01128 -0.08518 0.02205 -0.09745 0.03021 -0.10278 C 0.03159 -0.10833 0.03784 -0.1118 0.04166 -0.11528 C 0.05139 -0.12384 0.06458 -0.13727 0.07604 -0.14028 C 0.08507 -0.14629 0.09357 -0.14722 0.10312 -0.15139 C 0.11406 -0.15625 0.12361 -0.15949 0.13541 -0.16111 C 0.15243 -0.16759 0.17031 -0.16782 0.1875 -0.17361 C 0.19479 -0.18009 0.20347 -0.17801 0.21146 -0.18194 C 0.22847 -0.19051 0.24843 -0.1993 0.26666 -0.20278 C 0.27378 -0.20903 0.28229 -0.20949 0.29062 -0.21111 C 0.30086 -0.21782 0.29305 -0.21342 0.31458 -0.21805 C 0.32777 -0.22083 0.34114 -0.225 0.35416 -0.22916 C 0.37396 -0.23541 0.39305 -0.24629 0.4125 -0.25416 C 0.43646 -0.26389 0.46007 -0.275 0.48333 -0.2875 C 0.4901 -0.29676 0.49896 -0.30301 0.50625 -0.3125 C 0.50764 -0.31852 0.51111 -0.32199 0.51354 -0.32778 C 0.51771 -0.33819 0.51944 -0.34676 0.52066 -0.35833 C 0.51875 -0.38102 0.5092 -0.39953 0.49982 -0.41805 C 0.49739 -0.42338 0.48975 -0.42477 0.48646 -0.42916 C 0.48038 -0.43703 0.48628 -0.43078 0.48021 -0.43472 C 0.47916 -0.43541 0.47691 -0.4375 0.47691 -0.4375 " pathEditMode="relative" ptsTypes="ffffffffffffffffffffffffA">
                                      <p:cBhvr>
                                        <p:cTn id="25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17 -0.00231 0.00034 -0.0125 0.00208 -0.01667 C 0.00816 -0.03125 0.01614 -0.04375 0.025 -0.05556 C 0.02812 -0.05972 0.03229 -0.06481 0.03646 -0.06667 C 0.04027 -0.0706 0.04236 -0.07569 0.04687 -0.07778 C 0.05434 -0.08773 0.06406 -0.09259 0.07291 -0.1 C 0.07916 -0.10532 0.08524 -0.11042 0.09271 -0.1125 C 0.09409 -0.11343 0.09566 -0.11412 0.09687 -0.11528 C 0.09809 -0.11644 0.09878 -0.11852 0.1 -0.11944 C 0.10191 -0.12083 0.10416 -0.12106 0.10625 -0.12222 C 0.11458 -0.12708 0.12118 -0.1338 0.13021 -0.13611 C 0.13559 -0.14097 0.14114 -0.14074 0.14687 -0.14583 C 0.15121 -0.14977 0.15451 -0.15347 0.15937 -0.15556 C 0.16302 -0.15903 0.16684 -0.16273 0.17083 -0.16528 C 0.17534 -0.16829 0.17309 -0.16458 0.17812 -0.16944 C 0.18246 -0.17361 0.18524 -0.17593 0.19062 -0.17778 C 0.20434 -0.19005 0.23003 -0.18796 0.24375 -0.18889 C 0.24965 -0.18935 0.25555 -0.19005 0.26146 -0.19028 C 0.27152 -0.19097 0.28159 -0.1912 0.29166 -0.19167 C 0.30798 -0.19606 0.32326 -0.20532 0.33958 -0.20972 C 0.34444 -0.21296 0.34913 -0.21412 0.35416 -0.21667 C 0.3559 -0.21759 0.35781 -0.21829 0.35937 -0.21944 C 0.36093 -0.2206 0.36198 -0.22269 0.36354 -0.22361 C 0.36979 -0.22731 0.37031 -0.22546 0.37604 -0.22778 C 0.38177 -0.23009 0.38715 -0.23356 0.39271 -0.23611 C 0.39965 -0.24306 0.40885 -0.24468 0.41666 -0.25 C 0.41961 -0.25602 0.42361 -0.25625 0.42812 -0.25972 C 0.43663 -0.2662 0.44375 -0.27361 0.45312 -0.27778 C 0.46024 -0.29028 0.4526 -0.27801 0.45937 -0.28611 C 0.46163 -0.28866 0.46562 -0.29444 0.46562 -0.29444 C 0.46701 -0.3 0.46875 -0.30278 0.47187 -0.30694 C 0.47517 -0.32037 0.48385 -0.33171 0.48854 -0.34444 C 0.49218 -0.35417 0.49531 -0.36389 0.49896 -0.37361 C 0.50086 -0.38588 0.49913 -0.41019 0.49791 -0.41944 C 0.49757 -0.42245 0.49166 -0.42361 0.49166 -0.42361 " pathEditMode="relative" ptsTypes="ffffffffffffffffffffffffffffffffffA">
                                      <p:cBhvr>
                                        <p:cTn id="2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21 -0.00232 -0.00625 -0.00093 -0.00833 -0.00695 C -0.0092 -0.00972 -0.01042 -0.01528 -0.01042 -0.01528 C -0.00955 -0.03148 -0.01059 -0.04329 0 -0.05278 C 0.00434 -0.06134 0.02188 -0.07107 0.02917 -0.075 C 0.03472 -0.08241 0.02934 -0.07685 0.03854 -0.08056 C 0.04323 -0.08241 0.04774 -0.08634 0.05208 -0.08889 C 0.05747 -0.0919 0.06458 -0.09236 0.06979 -0.09583 C 0.07691 -0.1007 0.08385 -0.10718 0.09167 -0.10972 C 0.10122 -0.11759 0.11285 -0.12755 0.12396 -0.13056 C 0.1283 -0.13449 0.13247 -0.13935 0.1375 -0.14167 C 0.14184 -0.14607 0.14688 -0.14815 0.15104 -0.15278 C 0.15556 -0.15787 0.1599 -0.16273 0.16563 -0.16528 C 0.16701 -0.16713 0.16806 -0.16945 0.16979 -0.17083 C 0.1717 -0.17245 0.17604 -0.17361 0.17604 -0.17361 C 0.17743 -0.175 0.17882 -0.17662 0.18021 -0.17778 C 0.1816 -0.17894 0.18316 -0.1794 0.18438 -0.18056 C 0.19132 -0.18727 0.18351 -0.18218 0.19063 -0.19028 C 0.19635 -0.19676 0.19323 -0.18958 0.19792 -0.19583 C 0.20208 -0.20139 0.20521 -0.20833 0.20938 -0.21389 C 0.21146 -0.225 0.21753 -0.23195 0.22188 -0.24167 C 0.22882 -0.25695 0.23438 -0.2669 0.24271 -0.28056 C 0.24514 -0.29051 0.24167 -0.27847 0.24688 -0.28889 C 0.24913 -0.29329 0.25052 -0.29815 0.25313 -0.30278 C 0.25521 -0.31088 0.2566 -0.31667 0.26042 -0.32361 C 0.26128 -0.33264 0.26302 -0.33866 0.26458 -0.34722 C 0.26528 -0.35093 0.26667 -0.35833 0.26667 -0.35833 C 0.26597 -0.37917 0.26545 -0.4037 0.25625 -0.42222 C 0.25174 -0.43148 0.24132 -0.43519 0.23542 -0.44306 " pathEditMode="relative" ptsTypes="ffffffffffffffffffffffffffffA">
                                      <p:cBhvr>
                                        <p:cTn id="26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C 0.00312 -0.01342 0.00069 -0.02754 0.00295 -0.04097 C 0.00451 -0.05092 0.00903 -0.06412 0.01319 -0.07245 C 0.01441 -0.08078 0.01545 -0.08171 0.0184 -0.08889 C 0.01927 -0.09097 0.01979 -0.09352 0.02049 -0.0956 C 0.02083 -0.09699 0.02101 -0.09838 0.02153 -0.09977 C 0.02535 -0.10949 0.02899 -0.11805 0.03472 -0.12569 C 0.03628 -0.13171 0.04184 -0.13842 0.04497 -0.14352 C 0.04618 -0.14537 0.04687 -0.14745 0.04809 -0.14907 C 0.05069 -0.15185 0.05451 -0.15324 0.05625 -0.15717 C 0.05694 -0.15856 0.05729 -0.16018 0.05833 -0.16134 C 0.0592 -0.16227 0.06042 -0.16203 0.06146 -0.16273 C 0.0625 -0.16319 0.06354 -0.16412 0.06458 -0.16528 C 0.0724 -0.17407 0.0816 -0.18356 0.09115 -0.18866 C 0.10295 -0.20416 0.11806 -0.21551 0.13229 -0.22685 C 0.13837 -0.23773 0.13194 -0.22778 0.13941 -0.23495 C 0.14427 -0.23958 0.14792 -0.24653 0.15278 -0.25139 C 0.15868 -0.25741 0.16545 -0.26273 0.17118 -0.26921 C 0.17795 -0.27639 0.18281 -0.28657 0.18872 -0.29514 C 0.19826 -0.30879 0.20885 -0.32153 0.22049 -0.33194 C 0.22691 -0.33796 0.23333 -0.34421 0.23993 -0.34977 C 0.25434 -0.3618 0.2684 -0.36898 0.2809 -0.38379 C 0.28733 -0.39143 0.29115 -0.40069 0.29635 -0.40972 C 0.29826 -0.41759 0.30208 -0.42477 0.30556 -0.43171 C 0.30694 -0.43426 0.30972 -0.43981 0.30972 -0.43958 C 0.31181 -0.44953 0.31406 -0.45185 0.31788 -0.46041 C 0.32049 -0.48125 0.31701 -0.4581 0.32101 -0.47407 C 0.32187 -0.47754 0.32309 -0.48495 0.32309 -0.48472 C 0.3224 -0.49444 0.32222 -0.50393 0.32101 -0.51366 C 0.31997 -0.52176 0.30903 -0.54907 0.30451 -0.55578 C 0.30243 -0.55903 0.29965 -0.56111 0.2974 -0.56412 C 0.29705 -0.56551 0.29705 -0.56736 0.29635 -0.56828 C 0.28854 -0.5787 0.29288 -0.5706 0.28715 -0.575 C 0.27656 -0.58264 0.2849 -0.5787 0.27795 -0.58194 C 0.27378 -0.58009 0.27483 -0.58194 0.27483 -0.57639 " pathEditMode="relative" rAng="0" ptsTypes="ffffffffffffffffffffffffffffffffffA">
                                      <p:cBhvr>
                                        <p:cTn id="26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29144"/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2.22222E-6 C 0.00937 -0.00208 0.01545 -0.00671 0.02066 -0.01504 C 0.02309 -0.01921 0.02865 -0.02708 0.02865 -0.02685 C 0.03056 -0.03842 0.02812 -0.02731 0.0316 -0.03657 C 0.03316 -0.04097 0.03316 -0.04583 0.03455 -0.05023 C 0.03576 -0.0537 0.03854 -0.06088 0.03854 -0.06065 C 0.04097 -0.08518 0.03941 -0.10903 0.03559 -0.13264 C 0.03455 -0.13889 0.03455 -0.14514 0.03351 -0.15139 C 0.03177 -0.16273 0.02569 -0.17708 0.01962 -0.18518 C 0.01771 -0.19653 0.02066 -0.18495 0.01476 -0.19467 C 0.01406 -0.19583 0.01441 -0.19768 0.01372 -0.19884 C 0.01163 -0.20208 0.00764 -0.20555 0.00469 -0.20694 C -0.00313 -0.21759 0.00625 -0.20393 -0.00017 -0.21643 C -0.00295 -0.22153 -0.00382 -0.21991 -0.00729 -0.22453 C -0.00938 -0.22731 -0.01111 -0.23102 -0.01319 -0.23403 C -0.01406 -0.23866 -0.01493 -0.24629 -0.01719 -0.25023 C -0.01875 -0.25324 -0.02309 -0.25833 -0.02309 -0.2581 C -0.02448 -0.26366 -0.02656 -0.26597 -0.03003 -0.26898 C -0.03715 -0.28356 -0.02604 -0.26157 -0.03507 -0.27708 C -0.03663 -0.27963 -0.03906 -0.28518 -0.03906 -0.28495 C -0.04236 -0.30301 -0.05 -0.31643 -0.05191 -0.33518 C -0.05174 -0.34028 -0.05156 -0.34514 -0.05104 -0.35023 C -0.05052 -0.35463 -0.04306 -0.37106 -0.04097 -0.37592 C -0.03958 -0.37963 -0.03767 -0.3831 -0.03611 -0.38657 C -0.03472 -0.38935 -0.03212 -0.39467 -0.03212 -0.39444 C -0.03056 -0.40532 -0.02951 -0.41666 -0.03802 -0.42037 C -0.03681 -0.42569 -0.03646 -0.42361 -0.03906 -0.42708 " pathEditMode="relative" rAng="0" ptsTypes="ffffffffffffffffffffffffffA">
                                      <p:cBhvr>
                                        <p:cTn id="26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21366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95 -0.01181 0.00868 -0.02199 0.0125 -0.03333 C 0.01458 -0.03958 0.01545 -0.04537 0.01771 -0.05162 C 0.02101 -0.07408 0.02101 -0.09676 0.01146 -0.1169 C 0.00729 -0.12523 0.00122 -0.13171 -0.00312 -0.14051 C -0.00503 -0.1507 -0.00972 -0.16111 -0.01458 -0.16945 C -0.01632 -0.17662 -0.0191 -0.1831 -0.02083 -0.19028 C -0.02326 -0.20023 -0.02465 -0.21088 -0.02708 -0.22083 C -0.02969 -0.24491 -0.03021 -0.26875 -0.02708 -0.29306 C -0.02569 -0.3044 -0.02014 -0.31528 -0.01771 -0.32639 C -0.01424 -0.34144 -0.01059 -0.35741 -0.00625 -0.37222 C -0.00694 -0.39005 -0.00417 -0.41042 -0.01771 -0.41945 C -0.01997 -0.4287 -0.0375 -0.44445 -0.04375 -0.44861 C -0.04583 -0.45 -0.04792 -0.45116 -0.05 -0.45278 C -0.05226 -0.4544 -0.05625 -0.45833 -0.05625 -0.45833 C -0.06094 -0.46759 -0.0809 -0.4787 -0.08958 -0.48333 C -0.09531 -0.49097 -0.09062 -0.48588 -0.10208 -0.49167 C -0.11146 -0.4963 -0.11962 -0.50324 -0.12917 -0.50695 C -0.13299 -0.50995 -0.13646 -0.51412 -0.14062 -0.51667 C -0.15382 -0.525 -0.16806 -0.5294 -0.18021 -0.54028 C -0.18212 -0.54398 -0.18437 -0.55278 -0.18437 -0.55278 C -0.18368 -0.56019 -0.18194 -0.57153 -0.17812 -0.57778 C -0.17639 -0.58056 -0.17378 -0.58218 -0.17187 -0.58472 C -0.16788 -0.60625 -0.17135 -0.62338 -0.17812 -0.64167 C -0.1809 -0.64908 -0.1809 -0.65625 -0.18646 -0.66111 C -0.18958 -0.67338 -0.1941 -0.68472 -0.19896 -0.69583 C -0.19965 -0.69745 -0.20174 -0.70417 -0.20312 -0.70556 C -0.20486 -0.70741 -0.20747 -0.7081 -0.20937 -0.70972 C -0.20382 -0.71227 -0.20851 -0.71019 -0.20104 -0.7125 C -0.19965 -0.71296 -0.19687 -0.71389 -0.19687 -0.71389 " pathEditMode="relative" ptsTypes="fffffffffffffffffffffffffffffA">
                                      <p:cBhvr>
                                        <p:cTn id="2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903 -0.00018 -0.02963 0.00833 -0.03333 C 0.01198 -0.04051 0.01857 -0.04144 0.02396 -0.04583 C 0.03559 -0.05509 0.04635 -0.06551 0.05833 -0.07361 C 0.06024 -0.07708 0.06285 -0.07963 0.06458 -0.08333 C 0.06562 -0.08542 0.06562 -0.0882 0.06667 -0.09028 C 0.06857 -0.09375 0.07187 -0.09537 0.07396 -0.09861 C 0.07969 -0.10741 0.08281 -0.11829 0.0875 -0.12778 C 0.08871 -0.13426 0.09062 -0.13935 0.09167 -0.14583 C 0.08958 -0.18241 0.09288 -0.2081 0.07396 -0.23333 C 0.06736 -0.24213 0.05972 -0.24815 0.05312 -0.25695 C 0.04965 -0.26158 0.04375 -0.27222 0.04375 -0.27222 C 0.04219 -0.2787 0.03559 -0.29306 0.03229 -0.29861 C 0.02743 -0.30695 0.02135 -0.3132 0.01875 -0.32361 C 0.01962 -0.33565 0.02014 -0.34792 0.02187 -0.35972 C 0.02257 -0.36458 0.02361 -0.36435 0.025 -0.36945 C 0.02587 -0.37222 0.02656 -0.3794 0.02708 -0.38195 C 0.02986 -0.39699 0.03385 -0.41111 0.03542 -0.42639 C 0.03628 -0.44352 0.03785 -0.45764 0.03854 -0.475 C 0.03819 -0.48519 0.03837 -0.49537 0.0375 -0.50556 C 0.03611 -0.52292 0.01996 -0.53472 0.01042 -0.54306 C 0.00712 -0.54977 0.0026 -0.55533 0 -0.5625 C -0.00226 -0.56852 -0.00452 -0.575 -0.00729 -0.58056 C -0.00816 -0.58796 -0.00938 -0.59421 -0.01042 -0.60139 C -0.01146 -0.62477 -0.0224 -0.68079 -0.00208 -0.6875 C 0.00017 -0.69653 0.0026 -0.7162 -0.00417 -0.72222 C -0.01458 -0.73148 -0.00538 -0.71968 -0.00938 -0.725 " pathEditMode="relative" ptsTypes="ffffffffffffffffffffffffffA">
                                      <p:cBhvr>
                                        <p:cTn id="2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-0.01482 0.00035 -0.02963 0.00104 -0.04445 C 0.00139 -0.05208 0.0059 -0.05995 0.00834 -0.06667 C 0.01007 -0.0713 0.01077 -0.07685 0.01354 -0.08056 C 0.01823 -0.08681 0.02986 -0.09514 0.03646 -0.09722 C 0.0441 -0.10394 0.05174 -0.10995 0.05938 -0.11667 C 0.0625 -0.11945 0.06632 -0.12037 0.06979 -0.12222 C 0.07136 -0.12315 0.0724 -0.12523 0.07396 -0.12639 C 0.07795 -0.1294 0.08264 -0.13102 0.08646 -0.13472 C 0.09445 -0.14236 0.09948 -0.15347 0.10625 -0.1625 C 0.10955 -0.1669 0.11424 -0.17037 0.11771 -0.175 C 0.11962 -0.17755 0.12101 -0.18079 0.12292 -0.18333 C 0.12709 -0.19722 0.13247 -0.21019 0.1375 -0.22361 C 0.14063 -0.23218 0.14254 -0.24236 0.14479 -0.25139 C 0.14792 -0.26366 0.14774 -0.27963 0.15313 -0.29028 C 0.15434 -0.29676 0.15504 -0.30324 0.15625 -0.30972 C 0.15712 -0.35324 0.15538 -0.39491 0.16563 -0.43611 C 0.16719 -0.45116 0.17136 -0.46482 0.175 -0.47917 C 0.1757 -0.48195 0.17552 -0.48472 0.17604 -0.4875 C 0.18021 -0.50625 0.18663 -0.52408 0.19271 -0.54167 C 0.19722 -0.55486 0.19948 -0.56875 0.20729 -0.57917 C 0.20886 -0.58542 0.21302 -0.58982 0.21459 -0.59583 C 0.21649 -0.60347 0.21754 -0.6081 0.22188 -0.61389 C 0.22292 -0.61806 0.22396 -0.62222 0.225 -0.62639 C 0.2257 -0.62917 0.22709 -0.63472 0.22709 -0.63472 C 0.22674 -0.65278 0.22656 -0.67083 0.22604 -0.68889 C 0.22587 -0.69167 0.22587 -0.69468 0.225 -0.69722 C 0.22344 -0.70116 0.2184 -0.70324 0.21667 -0.70833 C 0.21389 -0.71667 0.21424 -0.72778 0.20521 -0.72778 " pathEditMode="relative" ptsTypes="ffffffffffffffffffffffffffffA">
                                      <p:cBhvr>
                                        <p:cTn id="2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0.00191 -0.01435 0.00295 -0.02037 0.00955 -0.03125 C 0.01059 -0.0331 0.01146 -0.03518 0.01285 -0.0368 C 0.01475 -0.03912 0.01927 -0.04213 0.01927 -0.0419 C 0.02309 -0.04977 0.02864 -0.05578 0.03316 -0.0625 C 0.03489 -0.06528 0.03576 -0.06921 0.0375 -0.07222 C 0.0434 -0.08102 0.06076 -0.10092 0.06857 -0.10578 C 0.08281 -0.11458 0.09618 -0.12592 0.10937 -0.13703 C 0.12239 -0.14815 0.1368 -0.16134 0.15225 -0.16412 C 0.16111 -0.17153 0.17239 -0.17477 0.18229 -0.17916 C 0.1875 -0.18125 0.19236 -0.18472 0.19739 -0.18703 C 0.20139 -0.19213 0.20486 -0.19375 0.21024 -0.19537 C 0.21649 -0.20092 0.22309 -0.20717 0.22951 -0.21273 C 0.2335 -0.21666 0.23715 -0.21736 0.24028 -0.22222 C 0.24114 -0.22361 0.24184 -0.225 0.24253 -0.22662 C 0.24305 -0.22778 0.24288 -0.2294 0.24357 -0.23055 C 0.24531 -0.2331 0.24809 -0.23449 0.25 -0.23703 C 0.25538 -0.24537 0.25816 -0.25833 0.26389 -0.26574 C 0.27066 -0.2743 0.27552 -0.28426 0.28212 -0.29282 C 0.28541 -0.30509 0.29201 -0.31435 0.29722 -0.32523 C 0.29757 -0.32754 0.29722 -0.33009 0.29826 -0.33194 C 0.29896 -0.3331 0.30052 -0.33241 0.30156 -0.33333 C 0.30555 -0.33773 0.3085 -0.34352 0.31215 -0.34838 C 0.31666 -0.35393 0.32083 -0.36065 0.325 -0.36574 C 0.32604 -0.3669 0.32743 -0.36736 0.3283 -0.36852 C 0.32986 -0.37037 0.33142 -0.37199 0.33264 -0.37407 C 0.33871 -0.3831 0.34548 -0.39398 0.35295 -0.40116 C 0.35868 -0.4125 0.36545 -0.42199 0.37222 -0.43241 C 0.37639 -0.43819 0.37639 -0.4456 0.3809 -0.45116 C 0.38281 -0.45856 0.38837 -0.46273 0.39062 -0.47014 C 0.3941 -0.48217 0.40017 -0.49074 0.40451 -0.50139 C 0.40729 -0.50856 0.4085 -0.5162 0.41198 -0.52291 C 0.41337 -0.5331 0.41389 -0.53241 0.41198 -0.54467 C 0.41163 -0.54722 0.41198 -0.55185 0.40989 -0.55278 C 0.40364 -0.55555 0.3993 -0.56157 0.39375 -0.56366 C 0.3868 -0.56666 0.39166 -0.56481 0.37882 -0.56643 C 0.37569 -0.56759 0.37361 -0.56875 0.37118 -0.57153 " pathEditMode="relative" rAng="0" ptsTypes="ffffffffffffffffffffffffffffffffffffA">
                                      <p:cBhvr>
                                        <p:cTn id="27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4" y="-28588"/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-0.00625 0.0073 -0.01273 0.0125 -0.01806 C 0.01407 -0.02454 0.01598 -0.02616 0.02084 -0.02778 C 0.0283 -0.03449 0.02483 -0.03195 0.03125 -0.03611 C 0.03594 -0.04421 0.04045 -0.05255 0.0448 -0.06111 C 0.04653 -0.06458 0.04723 -0.06875 0.04896 -0.07222 C 0.04983 -0.07384 0.05122 -0.07477 0.05209 -0.07639 C 0.0533 -0.07847 0.05417 -0.08102 0.05521 -0.08333 C 0.05695 -0.09259 0.06146 -0.10301 0.06563 -0.11111 C 0.06667 -0.11667 0.06789 -0.12199 0.06875 -0.12778 C 0.06806 -0.14838 0.06841 -0.1669 0.06355 -0.18611 C 0.06094 -0.21783 0.05504 -0.25301 0.0375 -0.27639 C 0.03143 -0.28449 0.03351 -0.27963 0.02709 -0.28611 C 0.02361 -0.28958 0.02205 -0.29259 0.01771 -0.29445 C 0.01146 -0.30278 -0.00555 -0.31551 -0.01458 -0.31945 C -0.01892 -0.32384 -0.02239 -0.3257 -0.02708 -0.32917 C -0.03107 -0.33218 -0.03316 -0.33565 -0.0375 -0.3375 C -0.04114 -0.3412 -0.04548 -0.34329 -0.04895 -0.34722 C -0.05902 -0.35833 -0.06944 -0.37037 -0.07708 -0.38472 C -0.07777 -0.38611 -0.0783 -0.38773 -0.07916 -0.38889 C -0.08038 -0.39097 -0.08211 -0.39236 -0.08333 -0.39445 C -0.08784 -0.40232 -0.0835 -0.39722 -0.08645 -0.40417 C -0.08767 -0.40718 -0.09062 -0.4125 -0.09062 -0.4125 C -0.09166 -0.41968 -0.09461 -0.425 -0.09583 -0.43195 C -0.09687 -0.4382 -0.09739 -0.44676 -0.09791 -0.45278 C -0.09843 -0.47708 -0.09514 -0.50833 -0.10625 -0.53056 C -0.10868 -0.54329 -0.1052 -0.53009 -0.11041 -0.53889 C -0.1125 -0.54236 -0.11389 -0.54884 -0.11562 -0.55278 C -0.12118 -0.56505 -0.12656 -0.56991 -0.13541 -0.57778 C -0.14323 -0.58472 -0.1342 -0.58009 -0.14166 -0.58333 C -0.1467 -0.59005 -0.1526 -0.59421 -0.15937 -0.59722 C -0.16527 -0.60509 -0.1592 -0.59861 -0.16875 -0.60278 C -0.16996 -0.60324 -0.17083 -0.60486 -0.17187 -0.60556 C -0.17604 -0.60833 -0.1809 -0.60833 -0.18541 -0.60972 C -0.19409 -0.6125 -0.20225 -0.6162 -0.21041 -0.62083 C -0.21597 -0.62408 -0.2217 -0.62523 -0.22708 -0.62917 C -0.2342 -0.63449 -0.24461 -0.6456 -0.24791 -0.65556 C -0.24791 -0.65556 -0.25052 -0.66597 -0.25104 -0.66806 C -0.25173 -0.67083 -0.25312 -0.67639 -0.25312 -0.67639 C -0.25243 -0.68495 -0.24705 -0.70741 -0.2552 -0.71111 C -0.25781 -0.71644 -0.25642 -0.71412 -0.25937 -0.71806 " pathEditMode="relative" ptsTypes="ffffffffffffffffffffffffffffffffffffffffA">
                                      <p:cBhvr>
                                        <p:cTn id="2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C -0.00034 -0.01759 0.00104 -0.03541 -0.00208 -0.05254 C -0.00382 -0.0618 -0.00868 -0.07106 -0.01146 -0.08009 C -0.01736 -0.09953 -0.02274 -0.11967 -0.0342 -0.13518 C -0.03646 -0.14421 -0.03333 -0.13403 -0.04045 -0.14606 C -0.04514 -0.1544 -0.04878 -0.16875 -0.05503 -0.175 C -0.06232 -0.18264 -0.07083 -0.19328 -0.07986 -0.19699 C -0.08385 -0.20116 -0.0868 -0.20092 -0.09114 -0.20393 C -0.09531 -0.20671 -0.09896 -0.21065 -0.10364 -0.21227 C -0.10937 -0.21412 -0.1092 -0.21296 -0.11493 -0.21643 C -0.12864 -0.2243 -0.14149 -0.2331 -0.15642 -0.23703 C -0.16111 -0.2412 -0.16597 -0.24097 -0.17083 -0.24398 C -0.175 -0.24653 -0.17916 -0.24953 -0.18333 -0.25208 C -0.18593 -0.2537 -0.18906 -0.25324 -0.19166 -0.25486 C -0.21232 -0.26713 -0.23333 -0.27986 -0.25573 -0.28657 C -0.26059 -0.28981 -0.26545 -0.29028 -0.27031 -0.29352 C -0.27847 -0.29884 -0.28507 -0.30555 -0.29409 -0.30856 C -0.29896 -0.31273 -0.30416 -0.31713 -0.30972 -0.31967 C -0.31545 -0.32754 -0.30972 -0.32106 -0.31684 -0.32523 C -0.32152 -0.32801 -0.31857 -0.32824 -0.32309 -0.33217 C -0.325 -0.33356 -0.32743 -0.33449 -0.32934 -0.33611 C -0.33212 -0.34166 -0.3368 -0.34421 -0.34062 -0.34861 C -0.34948 -0.35856 -0.35746 -0.36944 -0.36562 -0.38032 C -0.36927 -0.38541 -0.37118 -0.39213 -0.37378 -0.39815 C -0.37569 -0.40254 -0.37882 -0.40578 -0.38003 -0.41065 C -0.38073 -0.41342 -0.38055 -0.41666 -0.38212 -0.41875 C -0.3875 -0.42592 -0.39045 -0.43541 -0.39462 -0.44375 C -0.39757 -0.44977 -0.40017 -0.45741 -0.40486 -0.46157 C -0.41059 -0.47291 -0.42135 -0.48426 -0.43073 -0.49051 C -0.43784 -0.49537 -0.43524 -0.49166 -0.44114 -0.49467 C -0.44635 -0.49722 -0.45069 -0.50139 -0.45555 -0.50416 C -0.47239 -0.51389 -0.49132 -0.52083 -0.50937 -0.52361 C -0.51632 -0.52662 -0.52396 -0.52639 -0.53125 -0.52754 C -0.54531 -0.53379 -0.52795 -0.52708 -0.54878 -0.53171 C -0.55087 -0.53217 -0.55295 -0.53356 -0.55503 -0.53449 C -0.55607 -0.53495 -0.55816 -0.53588 -0.55816 -0.53565 C -0.55955 -0.53866 -0.56093 -0.54143 -0.56232 -0.54421 C -0.56302 -0.5456 -0.56423 -0.54838 -0.56423 -0.54815 C -0.56302 -0.5537 -0.55902 -0.55879 -0.55503 -0.56065 C -0.55173 -0.56736 -0.5533 -0.56319 -0.55087 -0.57315 C -0.55052 -0.57453 -0.55087 -0.57708 -0.54982 -0.57731 C -0.54774 -0.57778 -0.54566 -0.57824 -0.54357 -0.5787 C -0.54705 -0.58171 -0.5467 -0.57986 -0.5467 -0.58264 " pathEditMode="relative" rAng="0" ptsTypes="ffffffffffffffffffffffffffffffffffffffffffA">
                                      <p:cBhvr>
                                        <p:cTn id="27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60" y="-29144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21 -0.00695 0.01007 -0.01273 0.01458 -0.02083 C 0.01666 -0.02917 0.01805 -0.0375 0.02187 -0.04445 C 0.02361 -0.05324 0.02708 -0.0625 0.03021 -0.07083 C 0.03177 -0.08102 0.03437 -0.08958 0.03541 -0.1 C 0.03507 -0.11204 0.03524 -0.12408 0.03437 -0.13611 C 0.0335 -0.14815 0.02604 -0.16181 0.02083 -0.17083 C 0.01597 -0.1794 0.01284 -0.19074 0.00625 -0.19722 C 0.00538 -0.19815 0.00416 -0.19792 0.00312 -0.19861 C -0.00313 -0.20278 -0.00834 -0.20972 -0.01459 -0.21389 C -0.01563 -0.21458 -0.01667 -0.21551 -0.01771 -0.21667 C -0.01893 -0.21783 -0.01962 -0.21991 -0.02084 -0.22083 C -0.025 -0.22408 -0.03004 -0.225 -0.03438 -0.22778 C -0.04323 -0.2338 -0.05417 -0.24421 -0.06354 -0.24722 C -0.07101 -0.25324 -0.08091 -0.26597 -0.08854 -0.26945 C -0.09479 -0.28079 -0.09584 -0.28472 -0.09896 -0.29722 C -0.10018 -0.30949 -0.1007 -0.33542 -0.08959 -0.34028 C -0.0882 -0.34398 -0.08768 -0.34838 -0.08542 -0.35139 C -0.07952 -0.35926 -0.07361 -0.36759 -0.06979 -0.37778 C -0.06806 -0.38264 -0.06476 -0.38658 -0.06354 -0.39167 C -0.06164 -0.39954 -0.05973 -0.40857 -0.05625 -0.41528 C -0.05521 -0.42917 -0.05434 -0.43357 -0.05625 -0.44861 C -0.05712 -0.45533 -0.06389 -0.45857 -0.06771 -0.46111 C -0.07691 -0.46713 -0.08646 -0.47361 -0.09375 -0.48333 C -0.09618 -0.49329 -0.09271 -0.48125 -0.09792 -0.49167 C -0.1 -0.49583 -0.10104 -0.50116 -0.10313 -0.50556 C -0.10382 -0.51458 -0.10504 -0.51921 -0.10313 -0.52778 C -0.10243 -0.53079 -0.1007 -0.5331 -0.1 -0.53611 C -0.10087 -0.5463 -0.10157 -0.55347 -0.10938 -0.55695 C -0.10973 -0.55833 -0.11077 -0.55972 -0.11042 -0.56111 C -0.1099 -0.56273 -0.10729 -0.56389 -0.10729 -0.56389 " pathEditMode="relative" ptsTypes="ffffffffffffffffffffffffffffffA">
                                      <p:cBhvr>
                                        <p:cTn id="2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43 -0.02338 -0.00955 -0.03102 -0.02292 -0.04445 C -0.03299 -0.0544 -0.04271 -0.06482 -0.05521 -0.06806 C -0.08004 -0.09005 -0.1184 -0.08912 -0.14583 -0.09028 C -0.1566 -0.09306 -0.16719 -0.09514 -0.17813 -0.09723 C -0.19063 -0.10278 -0.20434 -0.10324 -0.21667 -0.10973 C -0.2184 -0.11065 -0.22014 -0.11181 -0.22188 -0.1125 C -0.22327 -0.1132 -0.22465 -0.1132 -0.22604 -0.11389 C -0.23073 -0.11621 -0.23351 -0.12061 -0.23854 -0.12223 C -0.24636 -0.12917 -0.25486 -0.13218 -0.26354 -0.1375 C -0.27031 -0.14167 -0.27622 -0.14769 -0.28333 -0.15 C -0.29254 -0.15926 -0.28837 -0.15695 -0.29479 -0.15973 C -0.29983 -0.16644 -0.30538 -0.17153 -0.31146 -0.17639 C -0.31372 -0.18519 -0.31042 -0.17639 -0.31667 -0.18195 C -0.31771 -0.18287 -0.31788 -0.18496 -0.31875 -0.18611 C -0.31997 -0.18773 -0.32153 -0.18889 -0.32292 -0.19028 C -0.3257 -0.19746 -0.32952 -0.20394 -0.33229 -0.21111 C -0.33438 -0.21667 -0.33559 -0.2213 -0.33854 -0.22639 C -0.34184 -0.23982 -0.34896 -0.25139 -0.35625 -0.26111 C -0.36042 -0.26667 -0.36094 -0.27153 -0.36563 -0.27639 C -0.36754 -0.28426 -0.36511 -0.27709 -0.37083 -0.28473 C -0.37587 -0.29144 -0.38038 -0.29885 -0.38646 -0.30417 C -0.3934 -0.31806 -0.40608 -0.32755 -0.41563 -0.3375 C -0.42743 -0.34977 -0.43976 -0.36297 -0.45417 -0.36945 C -0.45938 -0.37454 -0.46476 -0.37778 -0.47083 -0.38056 C -0.47379 -0.38195 -0.47656 -0.38403 -0.47917 -0.38611 C -0.4809 -0.3875 -0.48247 -0.38936 -0.48438 -0.39028 C -0.49323 -0.39468 -0.5033 -0.39885 -0.5125 -0.40139 C -0.51788 -0.40625 -0.525 -0.40579 -0.53125 -0.40834 C -0.54219 -0.41273 -0.55573 -0.4213 -0.56667 -0.42361 C -0.57136 -0.42454 -0.5757 -0.42593 -0.58021 -0.42778 C -0.58872 -0.43125 -0.5974 -0.43496 -0.60521 -0.44028 C -0.61007 -0.44352 -0.61372 -0.44908 -0.61875 -0.45139 C -0.61979 -0.45278 -0.62066 -0.4544 -0.62188 -0.45556 C -0.62292 -0.45672 -0.62413 -0.45718 -0.625 -0.45834 C -0.62726 -0.46088 -0.63125 -0.46667 -0.63125 -0.46667 C -0.63316 -0.47431 -0.63837 -0.48172 -0.64271 -0.4875 C -0.64688 -0.50417 -0.65625 -0.52292 -0.66354 -0.5375 C -0.66424 -0.53866 -0.66406 -0.54028 -0.66458 -0.54167 C -0.6658 -0.54468 -0.66719 -0.54723 -0.66875 -0.55 C -0.66979 -0.55186 -0.67083 -0.55371 -0.67188 -0.55556 C -0.67257 -0.55695 -0.67396 -0.55973 -0.67396 -0.55973 " pathEditMode="relative" ptsTypes="fffffffffffffffffffffffffffffffffffffffffA">
                                      <p:cBhvr>
                                        <p:cTn id="2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C 0.00191 -0.00926 0.00382 -0.01806 0.00833 -0.02593 C 0.01076 -0.04051 0.01145 -0.0551 0.0125 -0.06968 C 0.01111 -0.07755 0.00729 -0.0926 0.00277 -0.09885 C 0.00173 -0.10023 -0.00018 -0.10093 -0.00139 -0.10209 C -0.00434 -0.1051 -0.00625 -0.10926 -0.00955 -0.11181 C -0.01094 -0.11297 -0.0125 -0.11389 -0.01372 -0.11505 C -0.02726 -0.12848 -0.00973 -0.11204 -0.02066 -0.12477 C -0.02552 -0.13079 -0.03907 -0.13727 -0.04532 -0.14098 C -0.05625 -0.14723 -0.06875 -0.14838 -0.07986 -0.15394 C -0.08316 -0.15579 -0.08594 -0.1588 -0.08941 -0.16042 C -0.09323 -0.16204 -0.09705 -0.16158 -0.10035 -0.16366 C -0.1033 -0.16551 -0.10556 -0.16922 -0.10868 -0.17014 C -0.1217 -0.17408 -0.13386 -0.17963 -0.14723 -0.18148 C -0.15799 -0.18588 -0.16129 -0.18658 -0.17327 -0.18797 C -0.17639 -0.18912 -0.18004 -0.18936 -0.18299 -0.19121 C -0.19045 -0.19561 -0.19532 -0.20093 -0.20365 -0.20417 C -0.21615 -0.20903 -0.19636 -0.20162 -0.21459 -0.20741 C -0.21736 -0.20834 -0.22292 -0.21065 -0.22292 -0.21042 C -0.23056 -0.2176 -0.22622 -0.21482 -0.23664 -0.21875 C -0.24184 -0.22084 -0.24532 -0.22639 -0.25035 -0.22848 C -0.254 -0.22986 -0.26146 -0.23172 -0.26146 -0.23148 C -0.27084 -0.23912 -0.2665 -0.23704 -0.27379 -0.23982 C -0.28316 -0.25672 -0.27778 -0.24352 -0.28073 -0.27061 C -0.28264 -0.2875 -0.28212 -0.26366 -0.28212 -0.28033 " pathEditMode="relative" rAng="0" ptsTypes="ffffffffffffffffffffffffA">
                                      <p:cBhvr>
                                        <p:cTn id="2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-14375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16 -0.01088 0.01303 -0.02778 0.01667 -0.0426 C 0.01893 -0.07362 0.01928 -0.09977 0.01667 -0.13149 C 0.01563 -0.14491 0.00678 -0.15672 0.00278 -0.16852 C -0.00312 -0.18565 -0.00468 -0.19885 -0.01527 -0.21297 C -0.02395 -0.22454 -0.03559 -0.23172 -0.04583 -0.24075 C -0.05052 -0.25024 -0.05625 -0.25718 -0.0625 -0.26482 C -0.06684 -0.27014 -0.07013 -0.27709 -0.075 -0.28149 C -0.07777 -0.28403 -0.08125 -0.28542 -0.08333 -0.28889 C -0.08871 -0.29838 -0.08524 -0.29561 -0.09305 -0.29815 C -0.10451 -0.31343 -0.11788 -0.32061 -0.13055 -0.33334 C -0.13541 -0.3382 -0.13871 -0.34375 -0.14444 -0.3463 C -0.14809 -0.35 -0.15191 -0.35371 -0.15555 -0.35741 C -0.15746 -0.35926 -0.16111 -0.36297 -0.16111 -0.36297 C -0.16319 -0.3713 -0.16597 -0.375 -0.17083 -0.38149 C -0.17291 -0.38982 -0.17656 -0.39514 -0.18194 -0.4 C -0.18506 -0.41274 -0.1934 -0.422 -0.19861 -0.43334 C -0.20156 -0.43959 -0.20312 -0.447 -0.20555 -0.45371 C -0.20781 -0.45973 -0.21041 -0.46621 -0.2125 -0.47223 C -0.21371 -0.4757 -0.21441 -0.47963 -0.21527 -0.48334 C -0.21579 -0.48519 -0.21666 -0.48889 -0.21666 -0.48889 C -0.21579 -0.50371 -0.21753 -0.5257 -0.20694 -0.53519 C -0.20364 -0.54838 -0.20833 -0.53241 -0.20138 -0.5463 C -0.196 -0.55695 -0.2052 -0.54723 -0.19583 -0.55556 C -0.19409 -0.56227 -0.19305 -0.56112 -0.19722 -0.56112 " pathEditMode="relative" ptsTypes="ffffffffffffffffffffffffA">
                                      <p:cBhvr>
                                        <p:cTn id="2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73 -0.0169 0.00469 -0.03472 0 -0.05139 C -0.01111 -0.09097 -0.04028 -0.1081 -0.06875 -0.12083 C -0.07309 -0.12269 -0.07708 -0.12639 -0.08125 -0.12778 C -0.09028 -0.13079 -0.09896 -0.13218 -0.10833 -0.13333 C -0.11823 -0.13657 -0.12865 -0.13704 -0.13854 -0.14028 C -0.1507 -0.14421 -0.16268 -0.15 -0.175 -0.15278 C -0.18316 -0.15718 -0.19236 -0.16019 -0.20104 -0.1625 C -0.21111 -0.16921 -0.22153 -0.17708 -0.23229 -0.18194 C -0.24132 -0.19398 -0.23021 -0.18056 -0.23854 -0.1875 C -0.24497 -0.19306 -0.25208 -0.2037 -0.25938 -0.20694 C -0.2625 -0.21111 -0.26354 -0.21481 -0.26771 -0.21667 C -0.26945 -0.22384 -0.2724 -0.22778 -0.27708 -0.23194 C -0.2809 -0.23958 -0.28438 -0.24838 -0.28646 -0.25694 C -0.28611 -0.25833 -0.28611 -0.26019 -0.28542 -0.26111 C -0.28472 -0.26204 -0.28299 -0.26134 -0.28229 -0.2625 C -0.28108 -0.26481 -0.2809 -0.26806 -0.28021 -0.27083 C -0.27986 -0.27222 -0.27778 -0.2713 -0.27708 -0.27222 C -0.27656 -0.27292 -0.27708 -0.27407 -0.27708 -0.275 " pathEditMode="relative" ptsTypes="ffffffffffffffffffA">
                                      <p:cBhvr>
                                        <p:cTn id="2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85" grpId="0"/>
      <p:bldP spid="85" grpId="1"/>
      <p:bldP spid="85" grpId="2"/>
      <p:bldP spid="57" grpId="0"/>
      <p:bldP spid="57" grpId="1"/>
      <p:bldP spid="84" grpId="0"/>
      <p:bldP spid="84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2" grpId="0"/>
      <p:bldP spid="42" grpId="1"/>
      <p:bldP spid="43" grpId="0"/>
      <p:bldP spid="43" grpId="1"/>
      <p:bldP spid="86" grpId="0"/>
      <p:bldP spid="86" grpId="1"/>
      <p:bldP spid="87" grpId="0"/>
      <p:bldP spid="87" grpId="1"/>
      <p:bldP spid="93" grpId="0"/>
      <p:bldP spid="93" grpId="1"/>
      <p:bldP spid="88" grpId="0"/>
      <p:bldP spid="88" grpId="1"/>
      <p:bldP spid="44" grpId="0"/>
      <p:bldP spid="44" grpId="1"/>
      <p:bldP spid="45" grpId="0"/>
      <p:bldP spid="45" grpId="1"/>
      <p:bldP spid="46" grpId="0"/>
      <p:bldP spid="46" grpId="1"/>
      <p:bldP spid="89" grpId="0"/>
      <p:bldP spid="89" grpId="1"/>
      <p:bldP spid="47" grpId="0"/>
      <p:bldP spid="47" grpId="1"/>
      <p:bldP spid="90" grpId="0"/>
      <p:bldP spid="90" grpId="1"/>
      <p:bldP spid="91" grpId="0"/>
      <p:bldP spid="91" grpId="1"/>
      <p:bldP spid="92" grpId="0"/>
      <p:bldP spid="92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109</Words>
  <Application>Microsoft Office PowerPoint</Application>
  <PresentationFormat>On-screen Show (16:9)</PresentationFormat>
  <Paragraphs>40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Brunson</dc:creator>
  <cp:lastModifiedBy>Sarah Brunson</cp:lastModifiedBy>
  <cp:revision>36</cp:revision>
  <dcterms:created xsi:type="dcterms:W3CDTF">2017-03-23T15:53:11Z</dcterms:created>
  <dcterms:modified xsi:type="dcterms:W3CDTF">2017-05-22T19:47:44Z</dcterms:modified>
</cp:coreProperties>
</file>