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584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762B01-1689-4882-8B0D-2D4EA155E0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A5AFBB-47AF-411E-BD9F-769839C3DA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C70F9D-4EE5-44D0-8F11-621E6A9430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710166-61E7-4437-B43E-E1A9BB6E9D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4655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87D0F7-4CBE-4931-BD8A-AED4D3654B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C6D391-5036-4240-8478-2B4F7F706D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0DE2DD-22E3-4E26-919D-FCE435B9BF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04D8F-CA69-4EFD-A93D-652EF70205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707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5C4F67-1870-43FE-BDCD-1086A4C350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374531-BD5B-49B7-8F0C-081FC4B777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E56960-5230-4DF1-97CE-35D43DB840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6D7CC8-14D5-452A-B84C-AF79620D99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E09BFE-F3A2-4FB0-8828-6B5CA58DD1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3E8E43-5F83-48BE-A8CA-A1E5358675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3F33A6-176C-44EC-902D-D7B365F5EE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C212B-AE18-49CE-945A-9956CC0775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91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6D367E-9796-47A1-957F-98843CAD1C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33BAC4-FA11-4ACB-B9F2-CB78736019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D74C17-D4B2-4F0C-9D0E-928EE04962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C1A15F-EF37-494A-AC60-38AFD54793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743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9E1B1-9F69-411F-8895-211920BD74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A3010C-6568-4A91-B8EF-18F107B56A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13786E-D44D-4C13-A1F4-F0AA476B3D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E98BEF-0AAC-442D-A5F0-9BDA68FFD3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176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BC59874-C3CD-475E-8A7F-F318086EF0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61A55AC-B994-4116-AC67-FFF78AA510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D124B62-34AD-4824-AFF5-A966FA1395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6C9D43-0555-4065-88BE-18C4C22E75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03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44BCAB2-B3DA-445B-8106-589E4E8274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5E2A096-809A-4DE8-8F88-327C5C83F1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0E5A8A1-B657-4C79-B73E-F0234C3FDE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763441-6AD8-42AA-909B-11A127DA0C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211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604B631-42AE-4511-BC2D-111C8C2A4F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828CC45-64A7-44AD-8872-F46009DA18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91E0D26-3B31-4D9B-A7F3-18C3107B15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00E7C7-F49F-44D3-AB6D-3EA83CF8E6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848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CE836A-31DF-4BD7-B95C-091A701973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51015B-920F-4C5C-9749-434BF03140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96D58-036E-4794-A0D3-A54E4E2EB8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1F5A1-8DFB-49C7-A4E4-6FA0C39124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684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D443FA-FD09-49DC-8ADC-46F59B96BE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07C76B-C7D3-40F4-A8AC-BB5EFF6531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030CD4-2621-4F35-AFCA-4F2ED2B4C1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9BE55A-98E3-4400-BFC1-AF2C2656CD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41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CA65C6E-E8BE-4F6C-94EB-6796D65FD4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A4BA9F1-CDDC-4C32-9A5C-F1284CE761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7AAE0EC-A8BD-4842-B3D5-449060C3C55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59035F9-E6BF-4635-AF7A-0D150B06821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A49A095-175C-4BD6-B1B3-C439978F04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B17870E5-15DB-411A-B92D-4D15E8F1C69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>
            <a:extLst>
              <a:ext uri="{FF2B5EF4-FFF2-40B4-BE49-F238E27FC236}">
                <a16:creationId xmlns:a16="http://schemas.microsoft.com/office/drawing/2014/main" id="{66B94765-B34B-4014-B16E-B6A9F00C9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ヒラギノ角ゴ Pro W3</vt:lpstr>
      <vt:lpstr>Calibri</vt:lpstr>
      <vt:lpstr>Blank Presentation</vt:lpstr>
      <vt:lpstr>PowerPoint Presentation</vt:lpstr>
    </vt:vector>
  </TitlesOfParts>
  <Company>Tom Bates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Bates</dc:creator>
  <cp:lastModifiedBy>Thomas Bates</cp:lastModifiedBy>
  <cp:revision>19</cp:revision>
  <dcterms:created xsi:type="dcterms:W3CDTF">2013-10-01T14:07:32Z</dcterms:created>
  <dcterms:modified xsi:type="dcterms:W3CDTF">2022-03-09T15:57:12Z</dcterms:modified>
</cp:coreProperties>
</file>