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5F9C7E-7105-4878-8812-A576F5124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51082-15F1-4682-9830-6952C57E4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85F432-9C8A-4AC4-B162-D473D51E5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A5C78-1D91-4FC1-AC53-486963FEC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7AFE41-88C7-4A56-8E36-B34A146D9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9EA22-521F-41B3-A173-3EC70CE031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CE15F5-B813-48E4-A18E-1597D4C9A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81CC4-A222-4F36-B6C1-F36F9FC84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D6E6E7-B909-47C6-9FA1-BD72130AF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04BCB-FDA4-4194-9959-E90278323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CCB11-9BB3-495D-AC13-58133A83C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40C95-E7D0-4198-9920-FCCF55418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1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D5725-12B2-4488-8708-FAA190537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C82F1-8549-49F6-B1A0-986F28517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3F0C6-BE5F-42E5-B8A6-DF5F24EE9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01091-339D-45C0-A04E-2F707C876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0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1A430D-C362-4EC2-A5CE-B7A837738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2312A4-4DDD-4FDB-99DF-7C8DD874A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CDE67-C605-43D8-A151-CA1CA8C6E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D5ACA-4B73-440F-A1E7-E95A6396C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2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73991-BD73-463A-B576-C58ED7C7C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267EE-E6FC-4759-A8B8-85B950E6B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FB622-86D7-4023-9BE0-F89AFF80A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98AA5-03B7-4BFE-A4A2-D73BADE7A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96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D74565-87D7-434B-B903-C4AE19D7E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95994D-6E53-4DFC-8954-F8B7E7D26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1DDAAF-C8A0-4800-96C9-2B619F793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8F5A4-3FB0-4A2C-B2B0-A2A7D0536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74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F4927F-E181-4865-8A5E-4F102DF16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A64E52-5A91-42E4-9F05-68B0CA1E9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E65C7A-F780-48AA-9E89-AC7C62EEC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4FCFA-C4B8-4D01-BFDC-93A15C5B4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57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094768-FB78-4747-9799-3DD7C2E8F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A9B3A9-0A11-4CF0-AC05-3CCC128C0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8C33D4-B78A-4B44-BA9D-E453BFE3A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FE48B-51ED-420F-8C6D-F87FA673D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61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796E6-801C-4850-8EE2-ECAC5D69B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D10E3-48C3-4D88-8799-A0DEAA616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7A916-6C4F-468F-B5DE-52431074A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1329B-D062-440F-8500-DD92D2D82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F9D6A-B59B-4C95-B929-66BBC5433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AAD16-29CB-4AB1-8604-032DE3EC6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20141-51BF-469A-BDBB-F809F84C9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E79D4-ED2B-4CEA-8B9A-98C612634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9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BCABDC-81C3-43F5-9AE6-4ACD3EFA4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BCF53-C556-4F36-A661-844BD2BEE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D72D47-50CB-4684-A040-F11F0A2CFB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191FFC-22D1-4EC7-B460-EC1A44701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6837AE-7B32-43EC-8A39-A29B7F0240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1932BBE-3E01-4CD7-BEDD-B74C703484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82A97DCC-1A08-4AD8-876B-F47701F0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0781" y="-79190"/>
            <a:ext cx="9425563" cy="53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2022-03-09T15:58:16Z</dcterms:modified>
</cp:coreProperties>
</file>