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  <p:sldMasterId id="2147484217" r:id="rId2"/>
    <p:sldMasterId id="2147484219" r:id="rId3"/>
  </p:sldMasterIdLst>
  <p:notesMasterIdLst>
    <p:notesMasterId r:id="rId7"/>
  </p:notesMasterIdLst>
  <p:handoutMasterIdLst>
    <p:handoutMasterId r:id="rId8"/>
  </p:handoutMasterIdLst>
  <p:sldIdLst>
    <p:sldId id="302" r:id="rId4"/>
    <p:sldId id="303" r:id="rId5"/>
    <p:sldId id="30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893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2827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457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701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2474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79620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2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11"/>
            <a:ext cx="9144000" cy="677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in him should not perish, but have everlasting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31944"/>
            <a:ext cx="9144000" cy="6594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“For God sent not</a:t>
            </a:r>
            <a:br>
              <a:rPr kumimoji="0" lang="en-US" sz="60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60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his Son into the world to condemn the world; but that the world through him might be saved.”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374226877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778275"/>
            <a:ext cx="9144000" cy="5301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“He that believeth on the Son hath everlasting life: and he that believeth not the Son shall not see life;</a:t>
            </a:r>
            <a:br>
              <a:rPr kumimoji="0" lang="en-US" sz="48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48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but the wrath of God </a:t>
            </a:r>
            <a:r>
              <a:rPr kumimoji="0" lang="en-US" sz="4800" b="1" i="0" u="none" strike="noStrike" kern="1200" cap="none" spc="0" normalizeH="0" baseline="0" noProof="0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abideth</a:t>
            </a:r>
            <a:r>
              <a:rPr kumimoji="0" lang="en-US" sz="48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 on him.”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9884848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145</TotalTime>
  <Words>99</Words>
  <Application>Microsoft Office PowerPoint</Application>
  <PresentationFormat>On-screen Show (4:3)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2_Glass Layers</vt:lpstr>
      <vt:lpstr>3_Glass Layers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2022-03-04T17:40:14Z</dcterms:modified>
</cp:coreProperties>
</file>