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  <p:sldMasterId id="2147484217" r:id="rId2"/>
    <p:sldMasterId id="2147484219" r:id="rId3"/>
  </p:sldMasterIdLst>
  <p:notesMasterIdLst>
    <p:notesMasterId r:id="rId7"/>
  </p:notesMasterIdLst>
  <p:handoutMasterIdLst>
    <p:handoutMasterId r:id="rId8"/>
  </p:handoutMasterIdLst>
  <p:sldIdLst>
    <p:sldId id="302" r:id="rId4"/>
    <p:sldId id="303" r:id="rId5"/>
    <p:sldId id="305" r:id="rId6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1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529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9048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7617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865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61577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134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2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89019"/>
            <a:ext cx="9143999" cy="49654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 that he gave his only begotten Son, that whosoever believeth in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perish, but have everlasting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89101"/>
            <a:ext cx="9143999" cy="4365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“For God sent not his</a:t>
            </a:r>
            <a:b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Son into the world to condemn the world; but that the world through</a:t>
            </a:r>
            <a:b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</a:br>
            <a: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him might be saved.”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3:17</a:t>
            </a:r>
          </a:p>
        </p:txBody>
      </p:sp>
    </p:spTree>
    <p:extLst>
      <p:ext uri="{BB962C8B-B14F-4D97-AF65-F5344CB8AC3E}">
        <p14:creationId xmlns:p14="http://schemas.microsoft.com/office/powerpoint/2010/main" val="217272421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1" y="573767"/>
            <a:ext cx="9144000" cy="3995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“He that believeth on the Son hath everlasting life: and he that believeth not the Son shall not see life; but the wrath of God </a:t>
            </a:r>
            <a:r>
              <a:rPr kumimoji="0" lang="en-US" sz="4200" b="1" i="0" u="none" strike="noStrike" kern="1200" cap="none" spc="0" normalizeH="0" baseline="0" noProof="0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abideth</a:t>
            </a: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 on him.”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2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1" i="0" u="none" strike="noStrike" kern="1200" cap="none" spc="0" normalizeH="0" baseline="0" noProof="0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uLnTx/>
                <a:uFillTx/>
                <a:latin typeface="Arial Black" panose="020B0604020202020204" pitchFamily="34" charset="0"/>
                <a:ea typeface="ＭＳ Ｐゴシック" panose="020B0600070205080204" pitchFamily="34" charset="-128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428427473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150</TotalTime>
  <Words>99</Words>
  <Application>Microsoft Office PowerPoint</Application>
  <PresentationFormat>On-screen Show (16:9)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2_Glass Layers</vt:lpstr>
      <vt:lpstr>3_Glass Layers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42</cp:revision>
  <dcterms:created xsi:type="dcterms:W3CDTF">2005-12-30T16:20:13Z</dcterms:created>
  <dcterms:modified xsi:type="dcterms:W3CDTF">2022-03-04T17:40:50Z</dcterms:modified>
</cp:coreProperties>
</file>