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  <p:sldMasterId id="2147484217" r:id="rId2"/>
    <p:sldMasterId id="2147484219" r:id="rId3"/>
  </p:sldMasterIdLst>
  <p:notesMasterIdLst>
    <p:notesMasterId r:id="rId7"/>
  </p:notesMasterIdLst>
  <p:handoutMasterIdLst>
    <p:handoutMasterId r:id="rId8"/>
  </p:handoutMasterIdLst>
  <p:sldIdLst>
    <p:sldId id="302" r:id="rId4"/>
    <p:sldId id="303" r:id="rId5"/>
    <p:sldId id="305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1488" y="8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87175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698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706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1598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114300"/>
            <a:ext cx="9448800" cy="708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114300"/>
            <a:ext cx="9448800" cy="708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576204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8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114300"/>
            <a:ext cx="9448800" cy="708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09903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20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455109"/>
            <a:ext cx="9144000" cy="594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“For God so loved the world, that he gave</a:t>
            </a:r>
            <a:b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his only Son, that whoever believes in</a:t>
            </a:r>
            <a:b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him should not perish but have eternal life.”</a:t>
            </a:r>
          </a:p>
          <a:p>
            <a:pPr algn="ctr">
              <a:spcAft>
                <a:spcPts val="300"/>
              </a:spcAft>
              <a:defRPr/>
            </a:pP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3:16</a:t>
            </a: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455109"/>
            <a:ext cx="9144000" cy="594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“For God did not send</a:t>
            </a:r>
            <a:br>
              <a:rPr kumimoji="0" lang="en-US" sz="54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</a:br>
            <a:r>
              <a:rPr kumimoji="0" lang="en-US" sz="54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his Son into the world</a:t>
            </a:r>
            <a:br>
              <a:rPr kumimoji="0" lang="en-US" sz="54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</a:br>
            <a:r>
              <a:rPr kumimoji="0" lang="en-US" sz="54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to condemn the world, but in order that the world might be saved through him.”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John 3:17</a:t>
            </a:r>
          </a:p>
        </p:txBody>
      </p:sp>
    </p:spTree>
    <p:extLst>
      <p:ext uri="{BB962C8B-B14F-4D97-AF65-F5344CB8AC3E}">
        <p14:creationId xmlns:p14="http://schemas.microsoft.com/office/powerpoint/2010/main" val="125589683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455109"/>
            <a:ext cx="9144000" cy="594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“Whoever believes in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the Son has eternal life; whoever does not obey the Son shall not see</a:t>
            </a:r>
            <a:br>
              <a:rPr kumimoji="0" lang="en-US" sz="52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</a:br>
            <a:r>
              <a:rPr kumimoji="0" lang="en-US" sz="52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life, but the wrath of</a:t>
            </a:r>
            <a:br>
              <a:rPr kumimoji="0" lang="en-US" sz="52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</a:br>
            <a:r>
              <a:rPr kumimoji="0" lang="en-US" sz="52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God remains on him.”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John 3:36</a:t>
            </a:r>
          </a:p>
        </p:txBody>
      </p:sp>
    </p:spTree>
    <p:extLst>
      <p:ext uri="{BB962C8B-B14F-4D97-AF65-F5344CB8AC3E}">
        <p14:creationId xmlns:p14="http://schemas.microsoft.com/office/powerpoint/2010/main" val="3149911759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143</TotalTime>
  <Words>101</Words>
  <Application>Microsoft Office PowerPoint</Application>
  <PresentationFormat>On-screen Show (4:3)</PresentationFormat>
  <Paragraphs>10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Arial Black</vt:lpstr>
      <vt:lpstr>Wingdings</vt:lpstr>
      <vt:lpstr>1_Glass Layers</vt:lpstr>
      <vt:lpstr>2_Glass Layers</vt:lpstr>
      <vt:lpstr>3_Glass Layers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41</cp:revision>
  <dcterms:created xsi:type="dcterms:W3CDTF">2005-12-30T16:20:13Z</dcterms:created>
  <dcterms:modified xsi:type="dcterms:W3CDTF">2022-03-04T17:39:01Z</dcterms:modified>
</cp:coreProperties>
</file>