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215" r:id="rId1"/>
    <p:sldMasterId id="2147484217" r:id="rId2"/>
    <p:sldMasterId id="2147484219" r:id="rId3"/>
  </p:sldMasterIdLst>
  <p:notesMasterIdLst>
    <p:notesMasterId r:id="rId7"/>
  </p:notesMasterIdLst>
  <p:handoutMasterIdLst>
    <p:handoutMasterId r:id="rId8"/>
  </p:handoutMasterIdLst>
  <p:sldIdLst>
    <p:sldId id="302" r:id="rId4"/>
    <p:sldId id="303" r:id="rId5"/>
    <p:sldId id="305" r:id="rId6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11"/>
    <p:restoredTop sz="94694"/>
  </p:normalViewPr>
  <p:slideViewPr>
    <p:cSldViewPr>
      <p:cViewPr>
        <p:scale>
          <a:sx n="100" d="100"/>
          <a:sy n="100" d="100"/>
        </p:scale>
        <p:origin x="1488" y="134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5C46A327-9240-6346-A613-6F5C872758D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4C1D9B67-985C-6446-ADDE-6615357FFA3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8C4ECF69-F582-5C4F-8CC4-344EF425028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EB4C4488-6F37-004A-A3FC-73132C2EEDD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D4934BB-A90B-514D-971C-805B84AB67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77A60BEB-F47E-B04C-AF88-2AABEEFAB1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A389678C-E768-D144-B358-13444AB1EF1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340401BB-7FA2-0C43-9455-9C6FDC5205B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16389" name="Rectangle 5">
            <a:extLst>
              <a:ext uri="{FF2B5EF4-FFF2-40B4-BE49-F238E27FC236}">
                <a16:creationId xmlns:a16="http://schemas.microsoft.com/office/drawing/2014/main" id="{88FFDCB4-1F80-464A-ADDA-30DA37CE6AD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6390" name="Rectangle 6">
            <a:extLst>
              <a:ext uri="{FF2B5EF4-FFF2-40B4-BE49-F238E27FC236}">
                <a16:creationId xmlns:a16="http://schemas.microsoft.com/office/drawing/2014/main" id="{496A267E-9116-A640-A497-9FBC7E08525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1" name="Rectangle 7">
            <a:extLst>
              <a:ext uri="{FF2B5EF4-FFF2-40B4-BE49-F238E27FC236}">
                <a16:creationId xmlns:a16="http://schemas.microsoft.com/office/drawing/2014/main" id="{B51049FC-2F39-D746-92D6-3C778A4ED67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5663388-A34F-8B4A-8BC2-16C5BA67AA5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21680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813965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669298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51758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40329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33088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05A1BBA-6311-B541-9837-DCFC49A9940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rcRect/>
          <a:stretch/>
        </p:blipFill>
        <p:spPr>
          <a:xfrm>
            <a:off x="-152400" y="-85725"/>
            <a:ext cx="9448800" cy="5314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7170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216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5pPr>
      <a:lvl6pPr marL="3429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6pPr>
      <a:lvl7pPr marL="6858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7pPr>
      <a:lvl8pPr marL="10287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8pPr>
      <a:lvl9pPr marL="13716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1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18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5pPr>
      <a:lvl6pPr marL="18859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6pPr>
      <a:lvl7pPr marL="22288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7pPr>
      <a:lvl8pPr marL="25717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8pPr>
      <a:lvl9pPr marL="29146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05A1BBA-6311-B541-9837-DCFC49A9940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rcRect/>
          <a:stretch/>
        </p:blipFill>
        <p:spPr>
          <a:xfrm>
            <a:off x="-152400" y="-85725"/>
            <a:ext cx="9448800" cy="5314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971046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218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5pPr>
      <a:lvl6pPr marL="3429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6pPr>
      <a:lvl7pPr marL="6858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7pPr>
      <a:lvl8pPr marL="10287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8pPr>
      <a:lvl9pPr marL="13716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1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18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5pPr>
      <a:lvl6pPr marL="18859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6pPr>
      <a:lvl7pPr marL="22288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7pPr>
      <a:lvl8pPr marL="25717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8pPr>
      <a:lvl9pPr marL="29146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05A1BBA-6311-B541-9837-DCFC49A9940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rcRect/>
          <a:stretch/>
        </p:blipFill>
        <p:spPr>
          <a:xfrm>
            <a:off x="-152400" y="-85725"/>
            <a:ext cx="9448800" cy="5314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3578157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220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5pPr>
      <a:lvl6pPr marL="3429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6pPr>
      <a:lvl7pPr marL="6858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7pPr>
      <a:lvl8pPr marL="10287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8pPr>
      <a:lvl9pPr marL="13716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1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18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5pPr>
      <a:lvl6pPr marL="18859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6pPr>
      <a:lvl7pPr marL="22288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7pPr>
      <a:lvl8pPr marL="25717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8pPr>
      <a:lvl9pPr marL="29146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396796"/>
            <a:ext cx="9143999" cy="43499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25"/>
              </a:spcAft>
              <a:defRPr/>
            </a:pPr>
            <a:r>
              <a:rPr lang="en-US" sz="45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“For God so loved the world,</a:t>
            </a:r>
          </a:p>
          <a:p>
            <a:pPr algn="ctr">
              <a:spcAft>
                <a:spcPts val="225"/>
              </a:spcAft>
              <a:defRPr/>
            </a:pPr>
            <a:r>
              <a:rPr lang="en-US" sz="45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that he gave his only Son,</a:t>
            </a:r>
          </a:p>
          <a:p>
            <a:pPr algn="ctr">
              <a:spcAft>
                <a:spcPts val="225"/>
              </a:spcAft>
              <a:defRPr/>
            </a:pPr>
            <a:r>
              <a:rPr lang="en-US" sz="45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that whoever believes in</a:t>
            </a:r>
          </a:p>
          <a:p>
            <a:pPr algn="ctr">
              <a:spcAft>
                <a:spcPts val="225"/>
              </a:spcAft>
              <a:defRPr/>
            </a:pPr>
            <a:r>
              <a:rPr lang="en-US" sz="45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him should not perish</a:t>
            </a:r>
            <a:br>
              <a:rPr lang="en-US" sz="45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45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but have eternal life.”</a:t>
            </a:r>
          </a:p>
          <a:p>
            <a:pPr algn="ctr">
              <a:spcAft>
                <a:spcPts val="225"/>
              </a:spcAft>
              <a:defRPr/>
            </a:pPr>
            <a:r>
              <a:rPr lang="en-US" sz="45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John 3:16</a:t>
            </a:r>
          </a:p>
        </p:txBody>
      </p:sp>
    </p:spTree>
    <p:extLst>
      <p:ext uri="{BB962C8B-B14F-4D97-AF65-F5344CB8AC3E}">
        <p14:creationId xmlns:p14="http://schemas.microsoft.com/office/powerpoint/2010/main" val="248571194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389101"/>
            <a:ext cx="9143999" cy="43652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225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600" b="1" i="0" u="none" strike="noStrike" kern="1200" cap="none" spc="0" normalizeH="0" baseline="0" noProof="0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uLnTx/>
                <a:uFillTx/>
                <a:latin typeface="Arial Black" panose="020B0604020202020204" pitchFamily="34" charset="0"/>
                <a:ea typeface="ＭＳ Ｐゴシック" panose="020B0600070205080204" pitchFamily="34" charset="-128"/>
                <a:cs typeface="Arial Black" panose="020B0604020202020204" pitchFamily="34" charset="0"/>
              </a:rPr>
              <a:t>“For God did not send his Son into the world to condemn the world, but in order that the world might be saved through him.”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225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600" b="1" i="0" u="none" strike="noStrike" kern="1200" cap="none" spc="0" normalizeH="0" baseline="0" noProof="0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uLnTx/>
                <a:uFillTx/>
                <a:latin typeface="Arial Black" panose="020B0604020202020204" pitchFamily="34" charset="0"/>
                <a:ea typeface="ＭＳ Ｐゴシック" panose="020B0600070205080204" pitchFamily="34" charset="-128"/>
                <a:cs typeface="Arial Black" panose="020B0604020202020204" pitchFamily="34" charset="0"/>
              </a:rPr>
              <a:t>John 3:17</a:t>
            </a:r>
          </a:p>
        </p:txBody>
      </p:sp>
    </p:spTree>
    <p:extLst>
      <p:ext uri="{BB962C8B-B14F-4D97-AF65-F5344CB8AC3E}">
        <p14:creationId xmlns:p14="http://schemas.microsoft.com/office/powerpoint/2010/main" val="2489530720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1" y="250602"/>
            <a:ext cx="9144000" cy="46422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225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1" i="0" u="none" strike="noStrike" kern="1200" cap="none" spc="0" normalizeH="0" baseline="0" noProof="0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uLnTx/>
                <a:uFillTx/>
                <a:latin typeface="Arial Black" panose="020B0604020202020204" pitchFamily="34" charset="0"/>
                <a:ea typeface="ＭＳ Ｐゴシック" panose="020B0600070205080204" pitchFamily="34" charset="-128"/>
                <a:cs typeface="Arial Black" panose="020B0604020202020204" pitchFamily="34" charset="0"/>
              </a:rPr>
              <a:t>“Whoever believes in</a:t>
            </a:r>
            <a:br>
              <a:rPr kumimoji="0" lang="en-US" sz="4200" b="1" i="0" u="none" strike="noStrike" kern="1200" cap="none" spc="0" normalizeH="0" baseline="0" noProof="0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uLnTx/>
                <a:uFillTx/>
                <a:latin typeface="Arial Black" panose="020B0604020202020204" pitchFamily="34" charset="0"/>
                <a:ea typeface="ＭＳ Ｐゴシック" panose="020B0600070205080204" pitchFamily="34" charset="-128"/>
                <a:cs typeface="Arial Black" panose="020B0604020202020204" pitchFamily="34" charset="0"/>
              </a:rPr>
            </a:br>
            <a:r>
              <a:rPr kumimoji="0" lang="en-US" sz="4200" b="1" i="0" u="none" strike="noStrike" kern="1200" cap="none" spc="0" normalizeH="0" baseline="0" noProof="0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uLnTx/>
                <a:uFillTx/>
                <a:latin typeface="Arial Black" panose="020B0604020202020204" pitchFamily="34" charset="0"/>
                <a:ea typeface="ＭＳ Ｐゴシック" panose="020B0600070205080204" pitchFamily="34" charset="-128"/>
                <a:cs typeface="Arial Black" panose="020B0604020202020204" pitchFamily="34" charset="0"/>
              </a:rPr>
              <a:t>the Son has eternal life; whoever does not obey the Son shall not see life,</a:t>
            </a:r>
            <a:br>
              <a:rPr kumimoji="0" lang="en-US" sz="4200" b="1" i="0" u="none" strike="noStrike" kern="1200" cap="none" spc="0" normalizeH="0" baseline="0" noProof="0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uLnTx/>
                <a:uFillTx/>
                <a:latin typeface="Arial Black" panose="020B0604020202020204" pitchFamily="34" charset="0"/>
                <a:ea typeface="ＭＳ Ｐゴシック" panose="020B0600070205080204" pitchFamily="34" charset="-128"/>
                <a:cs typeface="Arial Black" panose="020B0604020202020204" pitchFamily="34" charset="0"/>
              </a:rPr>
            </a:br>
            <a:r>
              <a:rPr kumimoji="0" lang="en-US" sz="4200" b="1" i="0" u="none" strike="noStrike" kern="1200" cap="none" spc="0" normalizeH="0" baseline="0" noProof="0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uLnTx/>
                <a:uFillTx/>
                <a:latin typeface="Arial Black" panose="020B0604020202020204" pitchFamily="34" charset="0"/>
                <a:ea typeface="ＭＳ Ｐゴシック" panose="020B0600070205080204" pitchFamily="34" charset="-128"/>
                <a:cs typeface="Arial Black" panose="020B0604020202020204" pitchFamily="34" charset="0"/>
              </a:rPr>
              <a:t>but the wrath of God</a:t>
            </a:r>
            <a:br>
              <a:rPr kumimoji="0" lang="en-US" sz="4200" b="1" i="0" u="none" strike="noStrike" kern="1200" cap="none" spc="0" normalizeH="0" baseline="0" noProof="0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uLnTx/>
                <a:uFillTx/>
                <a:latin typeface="Arial Black" panose="020B0604020202020204" pitchFamily="34" charset="0"/>
                <a:ea typeface="ＭＳ Ｐゴシック" panose="020B0600070205080204" pitchFamily="34" charset="-128"/>
                <a:cs typeface="Arial Black" panose="020B0604020202020204" pitchFamily="34" charset="0"/>
              </a:rPr>
            </a:br>
            <a:r>
              <a:rPr kumimoji="0" lang="en-US" sz="4200" b="1" i="0" u="none" strike="noStrike" kern="1200" cap="none" spc="0" normalizeH="0" baseline="0" noProof="0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uLnTx/>
                <a:uFillTx/>
                <a:latin typeface="Arial Black" panose="020B0604020202020204" pitchFamily="34" charset="0"/>
                <a:ea typeface="ＭＳ Ｐゴシック" panose="020B0600070205080204" pitchFamily="34" charset="-128"/>
                <a:cs typeface="Arial Black" panose="020B0604020202020204" pitchFamily="34" charset="0"/>
              </a:rPr>
              <a:t>remains on him.”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225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1" i="0" u="none" strike="noStrike" kern="1200" cap="none" spc="0" normalizeH="0" baseline="0" noProof="0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uLnTx/>
                <a:uFillTx/>
                <a:latin typeface="Arial Black" panose="020B0604020202020204" pitchFamily="34" charset="0"/>
                <a:ea typeface="ＭＳ Ｐゴシック" panose="020B0600070205080204" pitchFamily="34" charset="-128"/>
                <a:cs typeface="Arial Black" panose="020B0604020202020204" pitchFamily="34" charset="0"/>
              </a:rPr>
              <a:t>John 3:36</a:t>
            </a:r>
          </a:p>
        </p:txBody>
      </p:sp>
    </p:spTree>
    <p:extLst>
      <p:ext uri="{BB962C8B-B14F-4D97-AF65-F5344CB8AC3E}">
        <p14:creationId xmlns:p14="http://schemas.microsoft.com/office/powerpoint/2010/main" val="2580526572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1_Glass Layers">
  <a:themeElements>
    <a:clrScheme name="Glass Layers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Glass Layers">
      <a:majorFont>
        <a:latin typeface="Arial Black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Glass Layers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Layers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Glass Layers">
  <a:themeElements>
    <a:clrScheme name="Glass Layers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Glass Layers">
      <a:majorFont>
        <a:latin typeface="Arial Black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Glass Layers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Layers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Glass Layers">
  <a:themeElements>
    <a:clrScheme name="Glass Layers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Glass Layers">
      <a:majorFont>
        <a:latin typeface="Arial Black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Glass Layers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Layers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Glass Layers</Template>
  <TotalTime>149</TotalTime>
  <Words>99</Words>
  <Application>Microsoft Office PowerPoint</Application>
  <PresentationFormat>On-screen Show (16:9)</PresentationFormat>
  <Paragraphs>12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Arial Black</vt:lpstr>
      <vt:lpstr>Wingdings</vt:lpstr>
      <vt:lpstr>1_Glass Layers</vt:lpstr>
      <vt:lpstr>2_Glass Layers</vt:lpstr>
      <vt:lpstr>3_Glass Layers</vt:lpstr>
      <vt:lpstr>PowerPoint Presentation</vt:lpstr>
      <vt:lpstr>PowerPoint Presentation</vt:lpstr>
      <vt:lpstr>PowerPoint Presentation</vt:lpstr>
    </vt:vector>
  </TitlesOfParts>
  <Company>cef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 the Son of Man came to seek and to save what was lost.   Luke 19:10</dc:title>
  <dc:creator>Yolanda Derstine</dc:creator>
  <cp:lastModifiedBy>Thomas Bates</cp:lastModifiedBy>
  <cp:revision>41</cp:revision>
  <dcterms:created xsi:type="dcterms:W3CDTF">2005-12-30T16:20:13Z</dcterms:created>
  <dcterms:modified xsi:type="dcterms:W3CDTF">2022-03-04T17:38:52Z</dcterms:modified>
</cp:coreProperties>
</file>