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7" r:id="rId2"/>
    <p:sldId id="285" r:id="rId3"/>
    <p:sldId id="257" r:id="rId4"/>
    <p:sldId id="269" r:id="rId5"/>
    <p:sldId id="270" r:id="rId6"/>
    <p:sldId id="271" r:id="rId7"/>
    <p:sldId id="286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CACC6CD-4DB4-4E3A-BBB1-E7D5D08283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B6FD2D6-ED02-428E-9957-A9F33758AE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B9B0488-8723-480D-8DEE-558FC4F38C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B8707AF-435B-4EED-AD43-7A71592655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17A68EA-D094-4BD9-8EA7-6898A0DD3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5E34B2B-41F9-4FF2-81C2-C0248CFA06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FF72902-DF8C-47CC-8D96-BFD4CEEC6D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AABF4E7-0B18-491C-A661-636ABED0C1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588D6CCC-89AF-4353-BCB2-AB7E85B864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243EC052-0071-403E-B460-27D070B5FD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B1B1E9D6-3F03-42E0-AABA-493E7A04A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66BB64D-0E87-472B-920B-3E9CA1C186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4C22D2-4F52-4349-9F83-BC8C242DC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71BBB4-00FC-4B5A-AFE6-9D88FB8E184C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7BAFDEEA-3FD6-4E59-A35D-29EB52935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858406CB-94CC-451C-B604-786CF1FB0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9E5C1B-98F5-4F36-A3D3-7DA710E91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886F26-C8BA-4109-8549-741A796A2934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829AB1FB-B501-4895-A4D9-DE22F8135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C7C4B750-0CAE-4B7D-BD3A-6E3321FF0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536CC-55C1-4E2D-AF8A-55BA8BA92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9E0CA-E1B3-4424-B093-A304F0486D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DDBBACE4-F940-47FF-ACA9-47921B411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D734E55-945B-4172-A1E7-31C2934C1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33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9D6939-86A8-4C10-8148-86E75D1F2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5EB398-4D75-447E-B51B-B6C0F176FD71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810A69AA-94EC-41B4-BBE4-B4D8584B7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0BC3EBD-DC87-4EED-A087-8B058D407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C6C48C-6FC0-4031-89DB-99FE7AADA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9DAB3A-CE0D-48BF-8AB3-91543538EFDC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30E4E20F-F4F2-4FEB-A330-E5F637A4F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E0078F52-E106-4221-8DA2-FB8E544EB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CEF5D0-CA63-425E-B032-60FA22087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FA189D-679C-44EB-AA6D-A312AD361907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49B03E49-4B18-4F74-A142-F20F5995F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C1D3CA08-D580-4CE2-A004-4B8DCB52E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55B503-F4B5-45C8-A58A-DF2044AE9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1D2252-4001-40FA-A301-94DF97244C0F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469F83C3-A182-45FB-8CF1-79FA6EC7A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ED09303-8667-446C-8977-0B58A4A32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536CC-55C1-4E2D-AF8A-55BA8BA92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9E0CA-E1B3-4424-B093-A304F0486D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DDBBACE4-F940-47FF-ACA9-47921B411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D734E55-945B-4172-A1E7-31C2934C1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43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41B9ED-8E72-4CDB-A3FA-445FB3627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529B24-DE13-4E79-8226-211D4DF2F781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77E6DCE4-43CC-4758-88E2-C296C39911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FFB1551-C297-4E7F-80BC-647D94D5D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32C491-0B72-412F-82F7-C381B89D6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B70887-0CDC-441F-A4E0-B993D8B1ECAE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29B9929E-45CF-4FBB-AD49-ACE36C276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3825FD9A-9276-4CC3-BC45-FF5844AEB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30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933D9F2-4A69-4B5D-AA5C-10725CC64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81ABE35-664E-4086-8C94-3C4FC55C7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C58AA94-F453-47A9-8550-02D9B9A3F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B7EB99-399A-4AD9-BC0F-F9645FBB1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D15A1DF-E9FE-40AD-8B62-DD9318ACF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8A9CEF-6B06-4E65-A5AC-1E7DF8740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27A0AF4-09F2-4DDF-B661-76D073700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73F604-0EAD-468E-8C1F-39921A6E5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96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A5B95AC-64D3-440C-A0DA-95365929A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6BAED65-73EE-40C5-B721-D348E6E0D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14C613-19AA-4E1A-BCF1-B28A01167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C52251-9C6A-4DD3-940A-554DFAFB2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3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DF139EC-8940-4518-BD39-BEB8B80E7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4AC59B1-1200-4C51-944F-F749101C8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1A1223C-187A-4E7F-9C25-E3D65DEF1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30C320-5A86-41F0-82A5-316B243E9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1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302F17-BD91-444D-9B2D-7D2649A7D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5443866-B7FD-4D21-9E79-89F16AE30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2588683-D0CC-448F-9ADD-03A6C3584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59C06C-42B2-4F30-9573-2D7BC0DFF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5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B11CE3-4801-4BF1-A97F-B601706F1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F0779E8-3B2F-493E-947A-3FAA09425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B5DFFD7-718E-4111-8855-397BE6BCC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5E8951-8041-44A0-99A4-690479F47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6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0A6B124-060A-4CD9-B852-D66A50506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FD74390-6490-4071-A0FA-30B950850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E113751-3D7A-473E-9E50-D50574502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489396-D899-4502-86A4-E8E473C5E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1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1AEEB77-DBDB-486B-8DA7-417D99691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1663FEC-3A2D-433F-86D7-81C798B0B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2037753-2599-41A3-9C2D-DB6F8F340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935F1A-D161-4FB9-8AEC-BFDB72C26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70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9E82C46-82DE-4339-AFD2-79CE90E8F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763FAD6-2467-489E-85AB-3BED1E98B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470289D-5EF8-4DD7-9835-4667E0E7F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A83787-3A5E-40F9-8C42-0323AB681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6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75C5610-B594-4F1C-9001-697AF5477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D4C653C-3EC3-4184-A277-24A33C08A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A23B28D-8D3E-4C21-8B32-D6C069222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2A4FAA-7226-4EFA-A6D4-221B9245B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3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9667E5D-5472-4C45-9517-84F800377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3B41583-DAE1-47C3-9531-4B7ADE94E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B5F8FE-D26B-42CF-BC24-B1E5D3B6E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BC3185-0E52-4618-8EA0-766F5CB9D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5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63BC2A28-D930-4DF2-8476-B30B1BD9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17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>
            <a:extLst>
              <a:ext uri="{FF2B5EF4-FFF2-40B4-BE49-F238E27FC236}">
                <a16:creationId xmlns:a16="http://schemas.microsoft.com/office/drawing/2014/main" id="{37B80DEE-687A-4B94-9341-7A97AEDC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17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939D82D7-9756-4403-AF19-D8A93FA2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78E31-1957-4BBD-8BE9-C26902FAA3CE}"/>
              </a:ext>
            </a:extLst>
          </p:cNvPr>
          <p:cNvSpPr txBox="1"/>
          <p:nvPr/>
        </p:nvSpPr>
        <p:spPr>
          <a:xfrm>
            <a:off x="5556" y="2690336"/>
            <a:ext cx="913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 w="31750" cap="rnd" cmpd="sng">
                  <a:solidFill>
                    <a:srgbClr val="037935"/>
                  </a:solidFill>
                </a:ln>
                <a:solidFill>
                  <a:srgbClr val="FEF3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MS PGothic" panose="020B0600070205080204" pitchFamily="34" charset="-128"/>
                <a:cs typeface="Arial Black" panose="020B0604020202020204" pitchFamily="34" charset="0"/>
              </a:rPr>
              <a:t>OMNISCIENT</a:t>
            </a:r>
          </a:p>
        </p:txBody>
      </p:sp>
    </p:spTree>
    <p:extLst>
      <p:ext uri="{BB962C8B-B14F-4D97-AF65-F5344CB8AC3E}">
        <p14:creationId xmlns:p14="http://schemas.microsoft.com/office/powerpoint/2010/main" val="1204835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>
            <a:extLst>
              <a:ext uri="{FF2B5EF4-FFF2-40B4-BE49-F238E27FC236}">
                <a16:creationId xmlns:a16="http://schemas.microsoft.com/office/drawing/2014/main" id="{3752BF3D-F096-463D-B066-258D6B57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17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A24E0194-7033-414C-A03C-D90087556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17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68D3BA9F-64D0-4727-91FD-537F161F8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7463"/>
            <a:ext cx="90963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>
            <a:extLst>
              <a:ext uri="{FF2B5EF4-FFF2-40B4-BE49-F238E27FC236}">
                <a16:creationId xmlns:a16="http://schemas.microsoft.com/office/drawing/2014/main" id="{B39D67DA-DAE4-41BB-80FD-D5EF9640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17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939D82D7-9756-4403-AF19-D8A93FA2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78E31-1957-4BBD-8BE9-C26902FAA3CE}"/>
              </a:ext>
            </a:extLst>
          </p:cNvPr>
          <p:cNvSpPr txBox="1"/>
          <p:nvPr/>
        </p:nvSpPr>
        <p:spPr>
          <a:xfrm>
            <a:off x="5556" y="2690336"/>
            <a:ext cx="913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 w="31750" cap="rnd" cmpd="sng">
                  <a:solidFill>
                    <a:schemeClr val="tx1"/>
                  </a:solidFill>
                </a:ln>
                <a:solidFill>
                  <a:srgbClr val="782B9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MS PGothic" panose="020B0600070205080204" pitchFamily="34" charset="-128"/>
                <a:cs typeface="Arial Black" panose="020B0604020202020204" pitchFamily="34" charset="0"/>
              </a:rPr>
              <a:t>OMNIPOTENT</a:t>
            </a:r>
          </a:p>
        </p:txBody>
      </p:sp>
    </p:spTree>
    <p:extLst>
      <p:ext uri="{BB962C8B-B14F-4D97-AF65-F5344CB8AC3E}">
        <p14:creationId xmlns:p14="http://schemas.microsoft.com/office/powerpoint/2010/main" val="29230169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4CFED91A-A679-4E2A-8859-752484F36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17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8D9FA9F5-0DA1-4460-881A-01B5FBD15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7463"/>
            <a:ext cx="90963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381</TotalTime>
  <Words>12</Words>
  <Application>Microsoft Office PowerPoint</Application>
  <PresentationFormat>On-screen Show (4:3)</PresentationFormat>
  <Paragraphs>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Tahoma</vt:lpstr>
      <vt:lpstr>Wingdings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49</cp:revision>
  <dcterms:created xsi:type="dcterms:W3CDTF">2005-12-16T20:21:05Z</dcterms:created>
  <dcterms:modified xsi:type="dcterms:W3CDTF">2022-03-15T21:06:19Z</dcterms:modified>
</cp:coreProperties>
</file>