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</p:sldMasterIdLst>
  <p:notesMasterIdLst>
    <p:notesMasterId r:id="rId12"/>
  </p:notesMasterIdLst>
  <p:handoutMasterIdLst>
    <p:handoutMasterId r:id="rId13"/>
  </p:handoutMasterIdLst>
  <p:sldIdLst>
    <p:sldId id="267" r:id="rId2"/>
    <p:sldId id="276" r:id="rId3"/>
    <p:sldId id="257" r:id="rId4"/>
    <p:sldId id="269" r:id="rId5"/>
    <p:sldId id="270" r:id="rId6"/>
    <p:sldId id="271" r:id="rId7"/>
    <p:sldId id="277" r:id="rId8"/>
    <p:sldId id="273" r:id="rId9"/>
    <p:sldId id="274" r:id="rId10"/>
    <p:sldId id="275" r:id="rId11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1584" y="84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6D1135C3-4015-4CA2-9218-3CA1FB594F5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906AE673-00CF-4CDF-93EB-7F796C339DF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>
            <a:extLst>
              <a:ext uri="{FF2B5EF4-FFF2-40B4-BE49-F238E27FC236}">
                <a16:creationId xmlns:a16="http://schemas.microsoft.com/office/drawing/2014/main" id="{DE4F83E1-DC3D-4AD9-95DA-AF159E14C5D4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3" name="Rectangle 5">
            <a:extLst>
              <a:ext uri="{FF2B5EF4-FFF2-40B4-BE49-F238E27FC236}">
                <a16:creationId xmlns:a16="http://schemas.microsoft.com/office/drawing/2014/main" id="{7EC8DBCD-0408-4FB0-A329-9CC832CD01A5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651FA379-F6A6-4F98-9FAB-78B6671888F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C87BFD0D-EDE2-4A36-9BC5-BF5C36CD361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540BA308-DCE2-44C2-AFE5-2F64972D841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>
            <a:extLst>
              <a:ext uri="{FF2B5EF4-FFF2-40B4-BE49-F238E27FC236}">
                <a16:creationId xmlns:a16="http://schemas.microsoft.com/office/drawing/2014/main" id="{F19B2CD9-3520-4FD8-A531-58522C518BB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1749" name="Rectangle 5">
            <a:extLst>
              <a:ext uri="{FF2B5EF4-FFF2-40B4-BE49-F238E27FC236}">
                <a16:creationId xmlns:a16="http://schemas.microsoft.com/office/drawing/2014/main" id="{7857FEFE-A8A2-4F20-A392-EEA5E3039BE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1750" name="Rectangle 6">
            <a:extLst>
              <a:ext uri="{FF2B5EF4-FFF2-40B4-BE49-F238E27FC236}">
                <a16:creationId xmlns:a16="http://schemas.microsoft.com/office/drawing/2014/main" id="{3D246AA4-E0E9-4885-B951-9589468D3CA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51" name="Rectangle 7">
            <a:extLst>
              <a:ext uri="{FF2B5EF4-FFF2-40B4-BE49-F238E27FC236}">
                <a16:creationId xmlns:a16="http://schemas.microsoft.com/office/drawing/2014/main" id="{E5523488-E907-423E-A69C-971CA3A032E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9F068B2B-4CC1-4382-A9EC-04C37556257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EF37AF7-F03C-4876-98BA-3F97B7DC7F5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1B72B987-6535-4FE2-AC7C-735898FA04FF}" type="slidenum">
              <a:rPr lang="en-US" altLang="en-US" sz="1200">
                <a:latin typeface="Arial" panose="020B0604020202020204" pitchFamily="34" charset="0"/>
              </a:rPr>
              <a:pPr/>
              <a:t>1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34818" name="Rectangle 1026">
            <a:extLst>
              <a:ext uri="{FF2B5EF4-FFF2-40B4-BE49-F238E27FC236}">
                <a16:creationId xmlns:a16="http://schemas.microsoft.com/office/drawing/2014/main" id="{1D180915-30B7-4D9A-ACF1-153E6148F1D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1027">
            <a:extLst>
              <a:ext uri="{FF2B5EF4-FFF2-40B4-BE49-F238E27FC236}">
                <a16:creationId xmlns:a16="http://schemas.microsoft.com/office/drawing/2014/main" id="{A2AAE33A-3370-46CA-94D8-8E1C4A4B79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1A36B19-0BA3-4B9D-A3D0-462607D7522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A6446B42-F70F-45B4-93DF-CF633AB55442}" type="slidenum">
              <a:rPr lang="en-US" altLang="en-US" sz="1200">
                <a:latin typeface="Arial" panose="020B0604020202020204" pitchFamily="34" charset="0"/>
              </a:rPr>
              <a:pPr/>
              <a:t>10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34818" name="Rectangle 1026">
            <a:extLst>
              <a:ext uri="{FF2B5EF4-FFF2-40B4-BE49-F238E27FC236}">
                <a16:creationId xmlns:a16="http://schemas.microsoft.com/office/drawing/2014/main" id="{A4B51D5A-80CD-4163-ACA4-62997D9765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1027">
            <a:extLst>
              <a:ext uri="{FF2B5EF4-FFF2-40B4-BE49-F238E27FC236}">
                <a16:creationId xmlns:a16="http://schemas.microsoft.com/office/drawing/2014/main" id="{54AB18F6-A259-4EEA-A973-1E924449EF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A6CAE57-9ACA-44BE-BA27-3277BDCA50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87958AFD-A2F4-401B-962E-753185DB501F}" type="slidenum">
              <a:rPr lang="en-US" altLang="en-US" sz="1200">
                <a:solidFill>
                  <a:srgbClr val="000000"/>
                </a:solidFill>
                <a:latin typeface="Arial" panose="020B0604020202020204" pitchFamily="34" charset="0"/>
              </a:rPr>
              <a:pPr/>
              <a:t>2</a:t>
            </a:fld>
            <a:endParaRPr lang="en-US" altLang="en-US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4818" name="Rectangle 1026">
            <a:extLst>
              <a:ext uri="{FF2B5EF4-FFF2-40B4-BE49-F238E27FC236}">
                <a16:creationId xmlns:a16="http://schemas.microsoft.com/office/drawing/2014/main" id="{794CE142-A203-48FC-B0C5-4CEDF5C8171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1027">
            <a:extLst>
              <a:ext uri="{FF2B5EF4-FFF2-40B4-BE49-F238E27FC236}">
                <a16:creationId xmlns:a16="http://schemas.microsoft.com/office/drawing/2014/main" id="{0D750E81-99E2-45CB-A3F2-9D12C7FA6B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D38098F-9005-4307-B70D-F06AA38BC11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09D1C626-EAEE-474B-BDB4-556191CC5F5C}" type="slidenum">
              <a:rPr lang="en-US" altLang="en-US" sz="1200">
                <a:latin typeface="Arial" panose="020B0604020202020204" pitchFamily="34" charset="0"/>
              </a:rPr>
              <a:pPr/>
              <a:t>3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34818" name="Rectangle 1026">
            <a:extLst>
              <a:ext uri="{FF2B5EF4-FFF2-40B4-BE49-F238E27FC236}">
                <a16:creationId xmlns:a16="http://schemas.microsoft.com/office/drawing/2014/main" id="{96892312-6A97-4015-B62F-A84DDC33C16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1027">
            <a:extLst>
              <a:ext uri="{FF2B5EF4-FFF2-40B4-BE49-F238E27FC236}">
                <a16:creationId xmlns:a16="http://schemas.microsoft.com/office/drawing/2014/main" id="{2363014C-86FF-484D-B2E9-2645E8BD2F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10BBFA4-C76F-4469-9640-73AF445F9E4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71EF0FA5-72BA-4A71-9AFF-49D0A729366C}" type="slidenum">
              <a:rPr lang="en-US" altLang="en-US" sz="1200">
                <a:latin typeface="Arial" panose="020B0604020202020204" pitchFamily="34" charset="0"/>
              </a:rPr>
              <a:pPr/>
              <a:t>4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34818" name="Rectangle 1026">
            <a:extLst>
              <a:ext uri="{FF2B5EF4-FFF2-40B4-BE49-F238E27FC236}">
                <a16:creationId xmlns:a16="http://schemas.microsoft.com/office/drawing/2014/main" id="{8475BAD8-8407-40C0-9507-515D92D6C5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1027">
            <a:extLst>
              <a:ext uri="{FF2B5EF4-FFF2-40B4-BE49-F238E27FC236}">
                <a16:creationId xmlns:a16="http://schemas.microsoft.com/office/drawing/2014/main" id="{078593A1-C452-49AC-B7B8-0B83214118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EA99B8E-3583-4D24-826C-95B8FADBC7C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1ED7DE86-90A6-4EBD-81C1-F044B404DF3E}" type="slidenum">
              <a:rPr lang="en-US" altLang="en-US" sz="1200">
                <a:latin typeface="Arial" panose="020B0604020202020204" pitchFamily="34" charset="0"/>
              </a:rPr>
              <a:pPr/>
              <a:t>5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34818" name="Rectangle 1026">
            <a:extLst>
              <a:ext uri="{FF2B5EF4-FFF2-40B4-BE49-F238E27FC236}">
                <a16:creationId xmlns:a16="http://schemas.microsoft.com/office/drawing/2014/main" id="{B9D0D126-5C4E-4444-BA38-DE1723A61D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1027">
            <a:extLst>
              <a:ext uri="{FF2B5EF4-FFF2-40B4-BE49-F238E27FC236}">
                <a16:creationId xmlns:a16="http://schemas.microsoft.com/office/drawing/2014/main" id="{1B4FC2D5-041C-4BED-8B2A-325FF2332B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A23BD50-C5B4-45F4-B5FA-700B824CF16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64A1B69-0294-4BEA-9F63-14C18F99FEC6}" type="slidenum">
              <a:rPr lang="en-US" altLang="en-US" sz="1200">
                <a:latin typeface="Arial" panose="020B0604020202020204" pitchFamily="34" charset="0"/>
              </a:rPr>
              <a:pPr/>
              <a:t>6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34818" name="Rectangle 1026">
            <a:extLst>
              <a:ext uri="{FF2B5EF4-FFF2-40B4-BE49-F238E27FC236}">
                <a16:creationId xmlns:a16="http://schemas.microsoft.com/office/drawing/2014/main" id="{9E42F3B3-4E51-48E9-8813-FC01A1353A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1027">
            <a:extLst>
              <a:ext uri="{FF2B5EF4-FFF2-40B4-BE49-F238E27FC236}">
                <a16:creationId xmlns:a16="http://schemas.microsoft.com/office/drawing/2014/main" id="{1D85C558-49D9-4D07-8FCE-CF3089B4FA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634867D-C55F-4435-99B6-39151A8ED1E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9312FF7E-62F7-445D-AFD8-B0D9D120D925}" type="slidenum">
              <a:rPr lang="en-US" altLang="en-US" sz="1200">
                <a:solidFill>
                  <a:srgbClr val="000000"/>
                </a:solidFill>
                <a:latin typeface="Arial" panose="020B0604020202020204" pitchFamily="34" charset="0"/>
              </a:rPr>
              <a:pPr/>
              <a:t>7</a:t>
            </a:fld>
            <a:endParaRPr lang="en-US" altLang="en-US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4818" name="Rectangle 1026">
            <a:extLst>
              <a:ext uri="{FF2B5EF4-FFF2-40B4-BE49-F238E27FC236}">
                <a16:creationId xmlns:a16="http://schemas.microsoft.com/office/drawing/2014/main" id="{97E0F230-64B3-4635-84A1-F819316A696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1027">
            <a:extLst>
              <a:ext uri="{FF2B5EF4-FFF2-40B4-BE49-F238E27FC236}">
                <a16:creationId xmlns:a16="http://schemas.microsoft.com/office/drawing/2014/main" id="{3871A8F4-E80C-4392-B95A-1A8EA8B287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320E231-44D0-426F-8A18-C977174C021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6BAA6B7F-C577-42FB-9574-D7B0C4D0334D}" type="slidenum">
              <a:rPr lang="en-US" altLang="en-US" sz="1200">
                <a:latin typeface="Arial" panose="020B0604020202020204" pitchFamily="34" charset="0"/>
              </a:rPr>
              <a:pPr/>
              <a:t>8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34818" name="Rectangle 1026">
            <a:extLst>
              <a:ext uri="{FF2B5EF4-FFF2-40B4-BE49-F238E27FC236}">
                <a16:creationId xmlns:a16="http://schemas.microsoft.com/office/drawing/2014/main" id="{C47B366F-1D1F-44C5-8D50-007758B644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1027">
            <a:extLst>
              <a:ext uri="{FF2B5EF4-FFF2-40B4-BE49-F238E27FC236}">
                <a16:creationId xmlns:a16="http://schemas.microsoft.com/office/drawing/2014/main" id="{DBA2C541-FD87-4873-B2E1-FBF0533570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E8320E0-27BD-4368-99BF-599E002809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B4869F3B-8C4C-474A-872E-1C83F8C4DA4A}" type="slidenum">
              <a:rPr lang="en-US" altLang="en-US" sz="1200">
                <a:latin typeface="Arial" panose="020B0604020202020204" pitchFamily="34" charset="0"/>
              </a:rPr>
              <a:pPr/>
              <a:t>9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34818" name="Rectangle 1026">
            <a:extLst>
              <a:ext uri="{FF2B5EF4-FFF2-40B4-BE49-F238E27FC236}">
                <a16:creationId xmlns:a16="http://schemas.microsoft.com/office/drawing/2014/main" id="{55FCD7EB-5D44-4303-97DC-24729A9DF97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1027">
            <a:extLst>
              <a:ext uri="{FF2B5EF4-FFF2-40B4-BE49-F238E27FC236}">
                <a16:creationId xmlns:a16="http://schemas.microsoft.com/office/drawing/2014/main" id="{49C14532-7785-4738-8DD2-31BF9FC90D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6715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718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04828D28-30B8-48CC-AE5B-79A8019913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6300"/>
            <a:ext cx="2133600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CCE44C6D-2D78-4768-B080-8B6A6161745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C5732956-AC32-4EDC-8F1D-0822BCD180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6300"/>
            <a:ext cx="21336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EECF6B2-BD1C-4855-8D0F-38253C4458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7440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8"/>
            <a:ext cx="2057400" cy="4366022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8"/>
            <a:ext cx="6019800" cy="436602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334968EF-D60D-4FEC-A5D7-CC2AC43698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6300"/>
            <a:ext cx="2133600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F2B60EEF-4720-4696-8850-E6C44A9E47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18731CC0-331E-42CB-8A80-75192C662E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6300"/>
            <a:ext cx="21336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A847C4E-8F7D-42B4-9E90-0B2FF7ACAB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49605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78"/>
            <a:ext cx="8229600" cy="43660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9F2A98F5-E98E-4E04-BFF6-A47CD9A37E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6300"/>
            <a:ext cx="2133600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5291EF7F-2C39-4E3D-9982-C977B4AF9B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9B648012-70FE-4F87-A9AA-F1E5E6CFE2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6300"/>
            <a:ext cx="21336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C7A311F-512D-4799-87B0-D7CEE86CDF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6926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718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3019B3BD-E78C-41EE-986A-9B3AD0BDE2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6300"/>
            <a:ext cx="2133600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C1DA0EEA-891D-4320-A4A0-A2A78A59FA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9843CD03-0F7E-4CBC-AD84-90493C3377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6300"/>
            <a:ext cx="21336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E420B25-01F5-4121-BC33-48F9F0BC51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54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7F397EA1-3AC3-4871-A7F1-2CBC8C069E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6300"/>
            <a:ext cx="2133600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9226412B-712C-4BCA-85B9-16A1D6DB73B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12167859-7B38-4FF9-91D4-302E9713E9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6300"/>
            <a:ext cx="21336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508F58D-81D5-4B19-80DE-1775D1E393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191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718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718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5FD890A7-97D3-40FD-BCBC-54F8A540AD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6300"/>
            <a:ext cx="2133600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35EDAA54-F84A-4E32-87CA-FC5761D794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BB12133E-E48D-4E4A-8370-F52B75D9C0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6300"/>
            <a:ext cx="21336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5752752-3A97-4489-B56A-E18D192238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0745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7F1F8793-F4C9-4686-9692-8BE1C5A1C1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6300"/>
            <a:ext cx="2133600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7A1DC4C9-097A-4553-ACD9-7EA045567E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A2EBB376-E1EF-450B-B343-5E696A17A0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6300"/>
            <a:ext cx="21336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B7A315F-8D45-481C-9E85-5B33D85F67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1036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8F2977FD-DC98-4AE3-9B2F-2E5795D7C6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6300"/>
            <a:ext cx="2133600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76AC3B6B-818F-407D-B8C6-5E05F3CB7E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2B29A142-9BE5-4A5F-BF26-A223974389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6300"/>
            <a:ext cx="21336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6C9B11A-2FAE-48E8-A3A9-B7E2413955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0872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4F98A51D-2066-4EB9-BAB1-0C5BC55A8D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6300"/>
            <a:ext cx="2133600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81333524-7E38-4834-A076-B9E7D9D0FC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2674D1FB-86D1-4E85-B45D-0EAB3E7774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6300"/>
            <a:ext cx="21336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F2F1D32-57B6-4897-B2FE-CDA21DABB2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8924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FC5D9A97-6104-4C53-9F3A-3F3861F92A5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6300"/>
            <a:ext cx="2133600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BAB0BD58-2AC8-4DD4-946A-B696068F55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72A0C962-C87E-4488-9CC4-6A914C0922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6300"/>
            <a:ext cx="21336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29D22CB-F175-4E94-BF73-01FC36A77E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7206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D4EDE938-1406-4801-B2BD-1C00729FFD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6300"/>
            <a:ext cx="2133600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8DEAECF9-CCBE-422E-818E-0C976A49DB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BB80AB04-C19C-424B-8C87-8C2996103B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6300"/>
            <a:ext cx="21336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87CC095-9703-4243-8555-6EA0298CD2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8952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2" tx1="lt1" bg2="dk1" tx2="lt2" accent1="accent1" accent2="accent2" accent3="accent3" accent4="accent4" accent5="accent5" accent6="accent6" hlink="hlink" folHlink="folHlink"/>
  <p:sldLayoutIdLst>
    <p:sldLayoutId id="2147484382" r:id="rId1"/>
    <p:sldLayoutId id="2147484383" r:id="rId2"/>
    <p:sldLayoutId id="2147484384" r:id="rId3"/>
    <p:sldLayoutId id="2147484385" r:id="rId4"/>
    <p:sldLayoutId id="2147484386" r:id="rId5"/>
    <p:sldLayoutId id="2147484387" r:id="rId6"/>
    <p:sldLayoutId id="2147484388" r:id="rId7"/>
    <p:sldLayoutId id="2147484389" r:id="rId8"/>
    <p:sldLayoutId id="2147484390" r:id="rId9"/>
    <p:sldLayoutId id="2147484391" r:id="rId10"/>
    <p:sldLayoutId id="2147484392" r:id="rId11"/>
    <p:sldLayoutId id="214748439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>
            <a:extLst>
              <a:ext uri="{FF2B5EF4-FFF2-40B4-BE49-F238E27FC236}">
                <a16:creationId xmlns:a16="http://schemas.microsoft.com/office/drawing/2014/main" id="{84C94A95-B2EF-4CB6-B89D-469DD80D41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6350"/>
            <a:ext cx="9121775" cy="513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8">
            <a:extLst>
              <a:ext uri="{FF2B5EF4-FFF2-40B4-BE49-F238E27FC236}">
                <a16:creationId xmlns:a16="http://schemas.microsoft.com/office/drawing/2014/main" id="{755A4702-5395-4FF8-B08E-66DDC79937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6350"/>
            <a:ext cx="9121775" cy="513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AB7E72-A3EE-4620-B333-C0DBC4FBA9A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 bwMode="auto">
          <a:xfrm>
            <a:off x="-142240" y="-80010"/>
            <a:ext cx="9428480" cy="5303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47F365D-49BC-4C62-A5DA-847FAB613F98}"/>
              </a:ext>
            </a:extLst>
          </p:cNvPr>
          <p:cNvSpPr txBox="1"/>
          <p:nvPr/>
        </p:nvSpPr>
        <p:spPr>
          <a:xfrm>
            <a:off x="5556" y="1833086"/>
            <a:ext cx="91328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0" b="1" i="0" u="none" strike="noStrike" kern="1200" cap="none" spc="0" normalizeH="0" baseline="0" noProof="0" dirty="0">
                <a:ln w="31750" cap="rnd" cmpd="sng">
                  <a:solidFill>
                    <a:srgbClr val="037935"/>
                  </a:solidFill>
                </a:ln>
                <a:solidFill>
                  <a:srgbClr val="FEF300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  <a:uLnTx/>
                <a:uFillTx/>
                <a:latin typeface="Arial Black" panose="020B0604020202020204" pitchFamily="34" charset="0"/>
                <a:ea typeface="MS PGothic" panose="020B0600070205080204" pitchFamily="34" charset="-128"/>
                <a:cs typeface="Arial Black" panose="020B0604020202020204" pitchFamily="34" charset="0"/>
              </a:rPr>
              <a:t>OMNISCIENT</a:t>
            </a: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8">
            <a:extLst>
              <a:ext uri="{FF2B5EF4-FFF2-40B4-BE49-F238E27FC236}">
                <a16:creationId xmlns:a16="http://schemas.microsoft.com/office/drawing/2014/main" id="{D85B9C37-05D9-486F-8F54-0B1E2070E0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6350"/>
            <a:ext cx="9121775" cy="513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>
            <a:extLst>
              <a:ext uri="{FF2B5EF4-FFF2-40B4-BE49-F238E27FC236}">
                <a16:creationId xmlns:a16="http://schemas.microsoft.com/office/drawing/2014/main" id="{D55D1E63-4021-4B6B-ACEA-B8C07284E0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6350"/>
            <a:ext cx="9121775" cy="513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>
            <a:extLst>
              <a:ext uri="{FF2B5EF4-FFF2-40B4-BE49-F238E27FC236}">
                <a16:creationId xmlns:a16="http://schemas.microsoft.com/office/drawing/2014/main" id="{A9B045F7-7904-4625-8451-979CFAB60C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12700"/>
            <a:ext cx="9099550" cy="511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8">
            <a:extLst>
              <a:ext uri="{FF2B5EF4-FFF2-40B4-BE49-F238E27FC236}">
                <a16:creationId xmlns:a16="http://schemas.microsoft.com/office/drawing/2014/main" id="{31F7FB06-FF44-444B-9F77-1949A91E81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6350"/>
            <a:ext cx="9121775" cy="513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917200-E243-402D-9D58-ED149A7006B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 bwMode="auto">
          <a:xfrm>
            <a:off x="-142240" y="-80010"/>
            <a:ext cx="9428480" cy="5303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3E531F3-F71C-4E8D-8880-24D53069E99E}"/>
              </a:ext>
            </a:extLst>
          </p:cNvPr>
          <p:cNvSpPr txBox="1"/>
          <p:nvPr/>
        </p:nvSpPr>
        <p:spPr>
          <a:xfrm>
            <a:off x="5556" y="1833086"/>
            <a:ext cx="91328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0" b="1" i="0" u="none" strike="noStrike" kern="1200" cap="none" spc="0" normalizeH="0" baseline="0" noProof="0" dirty="0">
                <a:ln w="31750" cap="rnd" cmpd="sng">
                  <a:solidFill>
                    <a:schemeClr val="tx1"/>
                  </a:solidFill>
                </a:ln>
                <a:solidFill>
                  <a:srgbClr val="782B9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  <a:uLnTx/>
                <a:uFillTx/>
                <a:latin typeface="Arial Black" panose="020B0604020202020204" pitchFamily="34" charset="0"/>
                <a:ea typeface="MS PGothic" panose="020B0600070205080204" pitchFamily="34" charset="-128"/>
                <a:cs typeface="Arial Black" panose="020B0604020202020204" pitchFamily="34" charset="0"/>
              </a:rPr>
              <a:t>OMNIPOTENT</a:t>
            </a:r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>
            <a:extLst>
              <a:ext uri="{FF2B5EF4-FFF2-40B4-BE49-F238E27FC236}">
                <a16:creationId xmlns:a16="http://schemas.microsoft.com/office/drawing/2014/main" id="{B399A8F8-3B77-4C0D-B3DA-698FC215A1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6350"/>
            <a:ext cx="9121775" cy="513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">
            <a:extLst>
              <a:ext uri="{FF2B5EF4-FFF2-40B4-BE49-F238E27FC236}">
                <a16:creationId xmlns:a16="http://schemas.microsoft.com/office/drawing/2014/main" id="{1F672413-4824-4DD7-A60C-5CE0ED719B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12700"/>
            <a:ext cx="9099550" cy="511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Slit">
  <a:themeElements>
    <a:clrScheme name="Slit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Slit">
      <a:majorFont>
        <a:latin typeface="Tahoma"/>
        <a:ea typeface="ＭＳ Ｐゴシック"/>
        <a:cs typeface=""/>
      </a:majorFont>
      <a:minorFont>
        <a:latin typeface="Tahom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ahom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ahoma" charset="0"/>
            <a:ea typeface="ＭＳ Ｐゴシック" charset="0"/>
          </a:defRPr>
        </a:defPPr>
      </a:lstStyle>
    </a:lnDef>
  </a:objectDefaults>
  <a:extraClrSchemeLst>
    <a:extraClrScheme>
      <a:clrScheme name="Slit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t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Slit</Template>
  <TotalTime>383</TotalTime>
  <Words>12</Words>
  <Application>Microsoft Office PowerPoint</Application>
  <PresentationFormat>On-screen Show (16:9)</PresentationFormat>
  <Paragraphs>12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Tahoma</vt:lpstr>
      <vt:lpstr>MS PGothic</vt:lpstr>
      <vt:lpstr>Arial</vt:lpstr>
      <vt:lpstr>Wingdings</vt:lpstr>
      <vt:lpstr>MS PGothic</vt:lpstr>
      <vt:lpstr>ヒラギノ角ゴ Pro W3</vt:lpstr>
      <vt:lpstr>Slit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Turned Around</dc:title>
  <dc:creator>Yolanda Derstine</dc:creator>
  <cp:lastModifiedBy>Thomas Bates</cp:lastModifiedBy>
  <cp:revision>50</cp:revision>
  <dcterms:created xsi:type="dcterms:W3CDTF">2005-12-16T20:21:05Z</dcterms:created>
  <dcterms:modified xsi:type="dcterms:W3CDTF">2022-03-15T21:07:00Z</dcterms:modified>
</cp:coreProperties>
</file>