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280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A2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244B74A-8A41-44E5-95F9-93C8C5469A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FBF714C-3186-42BA-9A37-AC941B77AF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BFFBC395-2FBA-4D3C-B9A8-5D7113CDB8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6290C7D-EC87-467C-B02B-83DAD6E365D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11A589C-151A-4DFB-8707-320638165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E529D72-F3C4-442D-B0FC-5CCE516B6B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44F188D-C564-45BB-AB95-8EC025C455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4A946DE7-2AB3-4819-9619-E6A3ABABED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FB1BDFF3-5675-4A63-9F73-6A3B7F52D9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96FB7ADB-7E9D-47CF-BD84-F90876542A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C4CF70B6-59F5-4D95-9B2B-63F3017B4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4DDD7EB-5D8D-4F25-8539-E9304A4685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2F0C26-84B4-4BAD-AB4F-BC72087920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5C94B8-D025-4A99-B01A-BB9BA6E33CF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CBFB4778-30E3-4E80-9DF3-BF22F5929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BFEB8DEB-1CD2-4D0E-925F-49756ACCE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10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15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6ED0B1E-DF5C-4CB4-87A5-6A0C0981B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C7D7C3E-8F30-4DD3-A171-F819D206F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D1F966-828C-42A5-9B54-0DA0AD64C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AAEBED-9015-43F2-81F0-6C640A6A7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94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58213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B1D1010-AB44-44BF-A187-D60E171A8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345826A-3D63-49E1-96E1-6346B6534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8569B8-F408-47FE-8B53-6723CDDDD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4C165A-E8E9-4D62-9224-FA5F64BEB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72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7"/>
            <a:ext cx="8229600" cy="582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EBD1421-BF62-4C86-8DDD-7213D07FA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7E4AB43-A0F5-4219-AE40-8BF94FC8C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019A2D3-224B-404A-807A-473FF0214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CDAEDC-85D3-4D3F-8483-BFB8437DD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1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8433648-7D96-4EC5-A061-6BF0F1F25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D509086-3213-4FEE-A0AA-AF1E796C0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9E40E99-DF17-4631-ABB8-91EE0F3F4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53B300-4D15-4024-856A-C8D58AE0A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4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1F8ECA2-A31B-40BB-89A0-318EE45F8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8E942D8-7499-4325-AF68-819488D56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819C598-AECE-458E-B0B4-F8B9E2DF7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E7E761-192E-4295-96DE-A0E5D73AB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97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A76C67F-8CAB-4CEF-BB66-CA3074A30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13956BD-D740-441B-AC72-500EEB2B4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60FE532-AB5B-4887-A7E5-D8C1731ED8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7BC3C0-538A-4AB8-9B96-CDC4B97A0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16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8E42149-97B3-4D1C-B343-DE902ECE6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37439B5-B7A1-4993-9B54-E57981E0B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03B7E0C-6FCC-4160-9332-92F24302B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F8B339-1D1D-4FF3-83D7-BFF3A43DD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77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455BFDA-6867-4602-94BB-FB7B0ACD62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B78C350-C4DF-4DB5-A085-7DDE931C0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62717A-2C01-4C65-848F-EB2F191F4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0CDEAB-2788-4D6A-B72B-77330DF9F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D652B4C-1384-4FEC-A97C-C1CFAFC91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BBD399E-5F13-4F29-AFB9-3355C047C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A5EAF3B-FE96-43F5-85E1-D4B099364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B596B0-D4AF-4F16-A1EB-B445CE062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0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66FB25-D6F1-4A24-91F6-033926801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519735D-BA93-4E03-A561-CEE42C7EB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E4DB594-7435-41A8-9087-C7FB47CF1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D1AB49-D40D-44A0-853D-FBD224FAE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53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DB78320-DBD6-4411-A019-00A1902E02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5816578-55BA-42F5-8411-B258C7F33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2113EA7-D721-4EE5-912A-C1CA37728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E0542E-824F-4601-B983-8608807F7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59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EC597-A983-4710-83A2-6A2E7D904B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-121375" y="-91031"/>
            <a:ext cx="9386750" cy="7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0C893-F900-40C7-B18D-51E4FDD148CC}"/>
              </a:ext>
            </a:extLst>
          </p:cNvPr>
          <p:cNvSpPr txBox="1"/>
          <p:nvPr/>
        </p:nvSpPr>
        <p:spPr>
          <a:xfrm>
            <a:off x="0" y="762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9000" b="1" dirty="0">
                <a:ln w="31750" cap="rnd" cmpd="sng">
                  <a:solidFill>
                    <a:schemeClr val="tx1"/>
                  </a:solidFill>
                </a:ln>
                <a:solidFill>
                  <a:srgbClr val="EE1A24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Praise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E2921-F8F7-4796-B665-63029969D17F}"/>
              </a:ext>
            </a:extLst>
          </p:cNvPr>
          <p:cNvSpPr txBox="1"/>
          <p:nvPr/>
        </p:nvSpPr>
        <p:spPr>
          <a:xfrm>
            <a:off x="0" y="523119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9000" b="1" dirty="0">
                <a:ln w="31750" cap="rnd" cmpd="sng">
                  <a:solidFill>
                    <a:schemeClr val="tx1"/>
                  </a:solidFill>
                </a:ln>
                <a:solidFill>
                  <a:srgbClr val="EE1A24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for His Mercy!</a:t>
            </a:r>
          </a:p>
        </p:txBody>
      </p:sp>
    </p:spTree>
    <p:extLst>
      <p:ext uri="{BB962C8B-B14F-4D97-AF65-F5344CB8AC3E}">
        <p14:creationId xmlns:p14="http://schemas.microsoft.com/office/powerpoint/2010/main" val="29390143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7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Tahoma</vt:lpstr>
      <vt:lpstr>Wingdings</vt:lpstr>
      <vt:lpstr>Slit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60</cp:revision>
  <dcterms:created xsi:type="dcterms:W3CDTF">2005-12-16T20:21:05Z</dcterms:created>
  <dcterms:modified xsi:type="dcterms:W3CDTF">2022-03-07T18:54:40Z</dcterms:modified>
</cp:coreProperties>
</file>