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1878" y="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54CE8A9-4E2F-466B-B760-86EE9AF6FC6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B306B4C-FC8C-474C-B27E-424D501E3F3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A0CEF6E-43DF-4580-913B-8DB3391EAF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2D0E09B-DAED-4326-BB78-B3B58BAD9CC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B062188-372E-4622-A6A6-74266557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129EE27-0F03-49C6-A9FB-174D8BCB24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3D342BC-2221-4100-A79F-639AD317AC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A6F43730-3BCB-464D-96E0-8AA363DF4B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967F69A5-36A3-424C-BBFA-69F711D955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1DBA322-FB21-43DE-833B-3342CEFC354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FF804600-5552-4D2A-A449-EE61CD8A48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60A1C6A-2044-4FC0-9EEC-467A16AE0F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1A9DA4-F775-47D7-9353-5464EB52C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B10925-7A0C-4779-B8A2-E336B2E0DCDE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86550320-1071-4AF9-99A3-3A9B089EE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1A4C1E95-A57B-443D-8259-F4EC2624D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7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1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33B458F-D613-4870-B673-442FBB0D6C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0B47A8C-CA83-4033-8283-901198F34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49932E6-BE79-493B-AD29-EDA480F8ED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FFD146A-A8F1-4280-8249-015E9BF9C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5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534BE8-A13E-4896-A5D7-13147E41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54FF814-FA2F-4749-8542-7CCA1AD84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0B21886-6ACE-41A0-BA8E-47AB066E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232704-668B-4CFB-82CD-F3EF43513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94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692F410-6F11-4828-B4EF-832BEF1199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B080CF1-15D4-4B92-A9D3-94F81036A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776EEDF-6E36-4547-B6C6-9955335935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066578D-86FF-4704-B976-48A33977F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69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8796232-88F6-42C6-B18C-9FDCABE01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DABE5DB-E4D7-40C9-BEC6-14915C29F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019AB67-7B28-4007-984A-279C5C6BF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86A79C-35BF-489F-A710-521C4B781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6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5997F3-E949-4EB2-9755-F9A85F702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B57A77-2D1E-41B5-BDA6-E1049AEA36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722879-D35C-4505-BBD9-1EB0687C08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669F56-816E-4DC7-BF6E-623E908F3A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34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48F24E-FA5A-42AF-89D3-1100CFD8C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DE3A69F-A2F7-4248-8AC4-3BC8DB39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836D8E-EED8-4DB5-AA30-A669E31E2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2EC02D-5CB6-46C1-93C2-EA9B503B26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A77A0B7-5B1D-4289-B7CC-8AB9B08BE3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982B5E-04EE-4820-B884-B025AB72E0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EE0B139-823F-4365-8095-11882F697F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2E0099-6421-4C7E-A339-6FAE682EC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24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E8AD34D-2B53-45C9-817D-37A4E84079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B0D1B8A-9EA5-4518-A3F6-5BC1F6319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F646F3-5878-4DFA-9401-256C8D86E2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E3BEE6-64CB-4B4B-9B45-9E8979015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59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BD2C6C1-8D05-4152-95A4-F87B15E9D6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1E2A11F0-312A-4385-8867-DF23D077EE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517BB73-2945-432B-8A57-BF2565CB9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DACB80-5C4C-4AD7-9267-3C183D988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02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82E035-794C-48F6-9CF0-792DEA7CE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9037CA4-AC80-4809-8121-73A950575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8D10955-32B0-4ACA-9959-F54D08907B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F79D95-28EF-4A02-B489-BB7833DE6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970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9D99CF-AC41-4B1A-A832-AFB319B3C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D495783-39FB-4EF9-A580-21174BF2C3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EB70FE6-AE5D-4FAB-93AC-45EEFF4A21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781590-D888-40D5-9D19-A4CA721B7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0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2D1F2E-87DD-4E4D-93CE-32719DE0D2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42240" y="-80010"/>
            <a:ext cx="9428481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462D75-097C-41D6-A9D6-A1027EFB9747}"/>
              </a:ext>
            </a:extLst>
          </p:cNvPr>
          <p:cNvSpPr txBox="1"/>
          <p:nvPr/>
        </p:nvSpPr>
        <p:spPr>
          <a:xfrm>
            <a:off x="0" y="762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9000" b="1" dirty="0">
                <a:ln w="31750" cap="rnd" cmpd="sng">
                  <a:solidFill>
                    <a:schemeClr val="tx1"/>
                  </a:solidFill>
                </a:ln>
                <a:solidFill>
                  <a:srgbClr val="EE1A24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Praise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617DB-BC8A-4589-AD69-493013D08993}"/>
              </a:ext>
            </a:extLst>
          </p:cNvPr>
          <p:cNvSpPr txBox="1"/>
          <p:nvPr/>
        </p:nvSpPr>
        <p:spPr>
          <a:xfrm>
            <a:off x="0" y="360902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9000" b="1" dirty="0">
                <a:ln w="31750" cap="rnd" cmpd="sng">
                  <a:solidFill>
                    <a:schemeClr val="tx1"/>
                  </a:solidFill>
                </a:ln>
                <a:solidFill>
                  <a:srgbClr val="EE1A24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for His Mercy!</a:t>
            </a:r>
          </a:p>
        </p:txBody>
      </p:sp>
    </p:spTree>
    <p:extLst>
      <p:ext uri="{BB962C8B-B14F-4D97-AF65-F5344CB8AC3E}">
        <p14:creationId xmlns:p14="http://schemas.microsoft.com/office/powerpoint/2010/main" val="371229812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7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60</cp:revision>
  <dcterms:created xsi:type="dcterms:W3CDTF">2005-12-16T20:21:05Z</dcterms:created>
  <dcterms:modified xsi:type="dcterms:W3CDTF">2022-03-07T18:55:25Z</dcterms:modified>
</cp:coreProperties>
</file>