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5" r:id="rId3"/>
    <p:sldId id="260" r:id="rId4"/>
    <p:sldId id="259" r:id="rId5"/>
    <p:sldId id="261" r:id="rId6"/>
    <p:sldId id="258" r:id="rId7"/>
    <p:sldId id="263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61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01962-E666-4325-9A9E-55742538D115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8D08B-F97D-4364-9DD0-948842601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AF9C3-BDBE-434C-9F21-16C58756DC3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02156-7D93-4462-8073-B317DC0C76F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AF9C3-BDBE-434C-9F21-16C58756DC3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502156-7D93-4462-8073-B317DC0C76F6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AF9C3-BDBE-434C-9F21-16C58756DC3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AF9C3-BDBE-434C-9F21-16C58756DC3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35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6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9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3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8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8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9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7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D1A-9E6B-4707-8A87-89CF2D7F586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A7545-BC94-49EC-AC1F-6BE9ADFB7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RV1\Data\_THE POOL\JENNA WEIS\VISUALIZED SONGS BACKGROUNDS\WHATS THE NEWS\WHATS THE 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0"/>
            <a:ext cx="9142141" cy="68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56406" y="260193"/>
            <a:ext cx="7163594" cy="1187607"/>
            <a:chOff x="1109546" y="457200"/>
            <a:chExt cx="6705600" cy="859267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1179396" y="457200"/>
              <a:ext cx="6635750" cy="859267"/>
            </a:xfrm>
            <a:prstGeom prst="wedgeRoundRectCallout">
              <a:avLst>
                <a:gd name="adj1" fmla="val -38987"/>
                <a:gd name="adj2" fmla="val 80793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09546" y="529679"/>
              <a:ext cx="6705600" cy="52938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</a:rPr>
                <a:t>What’s the news?</a:t>
              </a:r>
              <a:endParaRPr lang="en-US" sz="5400" b="1" cap="none" spc="5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0" y="1992355"/>
            <a:ext cx="8382000" cy="1131845"/>
            <a:chOff x="1109546" y="1832520"/>
            <a:chExt cx="6705600" cy="914400"/>
          </a:xfrm>
        </p:grpSpPr>
        <p:sp>
          <p:nvSpPr>
            <p:cNvPr id="11" name="Rounded Rectangular Callout 10"/>
            <p:cNvSpPr/>
            <p:nvPr/>
          </p:nvSpPr>
          <p:spPr>
            <a:xfrm flipH="1">
              <a:off x="2328746" y="1832520"/>
              <a:ext cx="4267200" cy="914400"/>
            </a:xfrm>
            <a:prstGeom prst="wedgeRoundRectCallout">
              <a:avLst>
                <a:gd name="adj1" fmla="val -35672"/>
                <a:gd name="adj2" fmla="val 77135"/>
                <a:gd name="adj3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09546" y="1905000"/>
              <a:ext cx="6705600" cy="5879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>
                  <a:ln w="1143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 Black" panose="020B0A04020102020204" pitchFamily="34" charset="0"/>
                </a:rPr>
                <a:t>Good news!</a:t>
              </a:r>
              <a:endParaRPr lang="en-US" sz="5400" b="1" cap="none" spc="5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06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FILESRV1\Data\_THE POOL\JENNA WEIS\VISUALIZED SONGS BACKGROUNDS\WHATS THE NEWS\WHATS THE NE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" y="0"/>
            <a:ext cx="9142141" cy="685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 flipH="1">
            <a:off x="1828800" y="315955"/>
            <a:ext cx="7010400" cy="1131845"/>
          </a:xfrm>
          <a:prstGeom prst="wedgeRoundRectCallout">
            <a:avLst>
              <a:gd name="adj1" fmla="val -35672"/>
              <a:gd name="adj2" fmla="val 77135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57201" y="1981200"/>
            <a:ext cx="4800600" cy="1111407"/>
          </a:xfrm>
          <a:prstGeom prst="wedgeRoundRectCallout">
            <a:avLst>
              <a:gd name="adj1" fmla="val -38987"/>
              <a:gd name="adj2" fmla="val 8079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460280"/>
            <a:ext cx="7163594" cy="7316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What’s the news?</a:t>
            </a:r>
            <a:endParaRPr lang="en-US" sz="5400" b="1" cap="none" spc="5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037138"/>
            <a:ext cx="48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Good news!</a:t>
            </a:r>
            <a:endParaRPr lang="en-US" sz="5400" b="1" cap="none" spc="5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7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SRV1\Data\_THE POOL\JENNA WEIS\VISUALIZED SONGS BACKGROUNDS\WHATS THE NEWS\WHATS THE NEW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66057" y="457200"/>
            <a:ext cx="8229600" cy="5943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2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9556" y="4876800"/>
            <a:ext cx="34866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Whoa, yeah!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1835" y="3352800"/>
            <a:ext cx="482856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Good News Club!</a:t>
            </a:r>
          </a:p>
          <a:p>
            <a:pPr algn="ctr"/>
            <a:r>
              <a:rPr lang="en-US" sz="3800" b="1" spc="50" dirty="0">
                <a:ln w="11430"/>
                <a:latin typeface="Arial Black" panose="020B0A04020102020204" pitchFamily="34" charset="0"/>
              </a:rPr>
              <a:t>Good News Club!</a:t>
            </a:r>
            <a:endParaRPr lang="en-US" sz="3800" b="1" cap="none" spc="50" dirty="0">
              <a:ln w="11430"/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8668" y="2362200"/>
            <a:ext cx="34866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Whoa, yeah!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7714" y="838200"/>
            <a:ext cx="482856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Good News Club!</a:t>
            </a:r>
          </a:p>
          <a:p>
            <a:pPr algn="ctr"/>
            <a:r>
              <a:rPr lang="en-US" sz="3800" b="1" spc="50" dirty="0">
                <a:ln w="11430"/>
                <a:latin typeface="Arial Black" panose="020B0A04020102020204" pitchFamily="34" charset="0"/>
              </a:rPr>
              <a:t>Good News Club!</a:t>
            </a:r>
            <a:endParaRPr lang="en-US" sz="3800" b="1" cap="none" spc="50" dirty="0">
              <a:ln w="11430"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657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RV1\Data\_THE POOL\JENNA WEIS\VISUALIZED SONGS BACKGROUNDS\WHATS THE NEWS\WHATS THE NEW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8691" y="228600"/>
            <a:ext cx="8645979" cy="6172200"/>
          </a:xfrm>
          <a:prstGeom prst="round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93371" y="457200"/>
            <a:ext cx="610965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Come on, everyone!</a:t>
            </a:r>
          </a:p>
        </p:txBody>
      </p:sp>
      <p:sp>
        <p:nvSpPr>
          <p:cNvPr id="5" name="Rectangle 4"/>
          <p:cNvSpPr/>
          <p:nvPr/>
        </p:nvSpPr>
        <p:spPr>
          <a:xfrm>
            <a:off x="184737" y="1371600"/>
            <a:ext cx="877388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We’re gonna have a ton of fun</a:t>
            </a:r>
          </a:p>
        </p:txBody>
      </p:sp>
      <p:sp>
        <p:nvSpPr>
          <p:cNvPr id="6" name="Rectangle 5"/>
          <p:cNvSpPr/>
          <p:nvPr/>
        </p:nvSpPr>
        <p:spPr>
          <a:xfrm>
            <a:off x="-336071" y="2362200"/>
            <a:ext cx="95250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And before the day is done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691" y="4300716"/>
            <a:ext cx="851807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He paid the price </a:t>
            </a:r>
          </a:p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for everyone!</a:t>
            </a:r>
          </a:p>
        </p:txBody>
      </p:sp>
      <p:sp>
        <p:nvSpPr>
          <p:cNvPr id="8" name="Rectangle 7"/>
          <p:cNvSpPr/>
          <p:nvPr/>
        </p:nvSpPr>
        <p:spPr>
          <a:xfrm>
            <a:off x="119743" y="3352800"/>
            <a:ext cx="899160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We will learn about God’s Son</a:t>
            </a:r>
          </a:p>
        </p:txBody>
      </p:sp>
    </p:spTree>
    <p:extLst>
      <p:ext uri="{BB962C8B-B14F-4D97-AF65-F5344CB8AC3E}">
        <p14:creationId xmlns:p14="http://schemas.microsoft.com/office/powerpoint/2010/main" val="404128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FILESRV1\Data\_THE POOL\JENNA WEIS\VISUALIZED SONGS BACKGROUNDS\WHATS THE NEWS\WHATS THE NEW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68086" y="457200"/>
            <a:ext cx="8229600" cy="59436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2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8667" y="4876800"/>
            <a:ext cx="34866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Whoa, yeah!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7716" y="838200"/>
            <a:ext cx="482856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Good News Club!</a:t>
            </a:r>
          </a:p>
          <a:p>
            <a:pPr algn="ctr"/>
            <a:r>
              <a:rPr lang="en-US" sz="3800" b="1" spc="50" dirty="0">
                <a:ln w="11430"/>
                <a:latin typeface="Arial Black" panose="020B0A04020102020204" pitchFamily="34" charset="0"/>
              </a:rPr>
              <a:t>Good News Club!</a:t>
            </a:r>
            <a:endParaRPr lang="en-US" sz="3800" b="1" cap="none" spc="50" dirty="0">
              <a:ln w="11430"/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9487" y="3352800"/>
            <a:ext cx="482856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Good News Club!</a:t>
            </a:r>
          </a:p>
          <a:p>
            <a:pPr algn="ctr"/>
            <a:r>
              <a:rPr lang="en-US" sz="3800" b="1" spc="50" dirty="0">
                <a:ln w="11430"/>
                <a:latin typeface="Arial Black" panose="020B0A04020102020204" pitchFamily="34" charset="0"/>
              </a:rPr>
              <a:t>Good News Club!</a:t>
            </a:r>
            <a:endParaRPr lang="en-US" sz="3800" b="1" cap="none" spc="50" dirty="0">
              <a:ln w="11430"/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8667" y="2362200"/>
            <a:ext cx="34866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Whoa, yeah!</a:t>
            </a:r>
          </a:p>
        </p:txBody>
      </p:sp>
    </p:spTree>
    <p:extLst>
      <p:ext uri="{BB962C8B-B14F-4D97-AF65-F5344CB8AC3E}">
        <p14:creationId xmlns:p14="http://schemas.microsoft.com/office/powerpoint/2010/main" val="33360073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FILESRV1\Data\_THE POOL\JENNA WEIS\VISUALIZED SONGS BACKGROUNDS\WHATS THE NEWS\WHATS THE NEW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8691" y="228600"/>
            <a:ext cx="8645979" cy="6172200"/>
          </a:xfrm>
          <a:prstGeom prst="roundRect">
            <a:avLst/>
          </a:prstGeom>
          <a:solidFill>
            <a:schemeClr val="bg2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9284" y="533400"/>
            <a:ext cx="795916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Jesus is the way—</a:t>
            </a:r>
          </a:p>
          <a:p>
            <a:pPr algn="ctr"/>
            <a:r>
              <a:rPr lang="en-US" sz="3800" b="1" spc="50" dirty="0">
                <a:ln w="11430"/>
                <a:latin typeface="Arial Black" panose="020B0A04020102020204" pitchFamily="34" charset="0"/>
              </a:rPr>
              <a:t>The one and only way to say</a:t>
            </a:r>
            <a:endParaRPr lang="en-US" sz="3800" b="1" cap="none" spc="50" dirty="0">
              <a:ln w="11430"/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3990" y="1981200"/>
            <a:ext cx="5106013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All my sins </a:t>
            </a:r>
          </a:p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are washed away!</a:t>
            </a:r>
          </a:p>
        </p:txBody>
      </p:sp>
      <p:sp>
        <p:nvSpPr>
          <p:cNvPr id="6" name="Rectangle 5"/>
          <p:cNvSpPr/>
          <p:nvPr/>
        </p:nvSpPr>
        <p:spPr>
          <a:xfrm>
            <a:off x="645214" y="3505200"/>
            <a:ext cx="804158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Now I’ll read His Word </a:t>
            </a:r>
          </a:p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and pray</a:t>
            </a:r>
          </a:p>
        </p:txBody>
      </p:sp>
      <p:sp>
        <p:nvSpPr>
          <p:cNvPr id="7" name="Rectangle 6"/>
          <p:cNvSpPr/>
          <p:nvPr/>
        </p:nvSpPr>
        <p:spPr>
          <a:xfrm>
            <a:off x="834463" y="4961692"/>
            <a:ext cx="758880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And I’ll obey Him everyday!</a:t>
            </a:r>
          </a:p>
        </p:txBody>
      </p:sp>
    </p:spTree>
    <p:extLst>
      <p:ext uri="{BB962C8B-B14F-4D97-AF65-F5344CB8AC3E}">
        <p14:creationId xmlns:p14="http://schemas.microsoft.com/office/powerpoint/2010/main" val="404128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FILESRV1\Data\_THE POOL\JENNA WEIS\VISUALIZED SONGS BACKGROUNDS\WHATS THE NEWS\WHATS THE NEW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68086" y="457200"/>
            <a:ext cx="8229600" cy="5943600"/>
          </a:xfrm>
          <a:prstGeom prst="round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2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9556" y="4885492"/>
            <a:ext cx="34866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Whoa, yeah!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8603" y="3310116"/>
            <a:ext cx="482856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Good News Club!</a:t>
            </a:r>
          </a:p>
          <a:p>
            <a:pPr algn="ctr"/>
            <a:r>
              <a:rPr lang="en-US" sz="3800" b="1" spc="50" dirty="0">
                <a:ln w="11430"/>
                <a:latin typeface="Arial Black" panose="020B0A04020102020204" pitchFamily="34" charset="0"/>
              </a:rPr>
              <a:t>Good News Club!</a:t>
            </a:r>
            <a:endParaRPr lang="en-US" sz="3800" b="1" cap="none" spc="50" dirty="0">
              <a:ln w="11430"/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8670" y="2379584"/>
            <a:ext cx="34866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Whoa, yeah!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6830" y="838200"/>
            <a:ext cx="482856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Good News Club!</a:t>
            </a:r>
          </a:p>
          <a:p>
            <a:pPr algn="ctr"/>
            <a:r>
              <a:rPr lang="en-US" sz="3800" b="1" spc="50" dirty="0">
                <a:ln w="11430"/>
                <a:latin typeface="Arial Black" panose="020B0A04020102020204" pitchFamily="34" charset="0"/>
              </a:rPr>
              <a:t>Good News Club!</a:t>
            </a:r>
            <a:endParaRPr lang="en-US" sz="3800" b="1" cap="none" spc="50" dirty="0">
              <a:ln w="11430"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869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\\FILESRV1\Data\_THE POOL\JENNA WEIS\VISUALIZED SONGS BACKGROUNDS\WHATS THE NEWS\WHATS THE NEWS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68086" y="457200"/>
            <a:ext cx="8229600" cy="5943600"/>
          </a:xfrm>
          <a:prstGeom prst="roundRect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2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9556" y="4885492"/>
            <a:ext cx="34866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Whoa, yeah!</a:t>
            </a:r>
          </a:p>
        </p:txBody>
      </p:sp>
      <p:sp>
        <p:nvSpPr>
          <p:cNvPr id="6" name="Rectangle 5"/>
          <p:cNvSpPr/>
          <p:nvPr/>
        </p:nvSpPr>
        <p:spPr>
          <a:xfrm>
            <a:off x="2168603" y="3310116"/>
            <a:ext cx="482856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Good News Club!</a:t>
            </a:r>
          </a:p>
          <a:p>
            <a:pPr algn="ctr"/>
            <a:r>
              <a:rPr lang="en-US" sz="3800" b="1" spc="50" dirty="0">
                <a:ln w="11430"/>
                <a:latin typeface="Arial Black" panose="020B0A04020102020204" pitchFamily="34" charset="0"/>
              </a:rPr>
              <a:t>Good News Club!</a:t>
            </a:r>
            <a:endParaRPr lang="en-US" sz="3800" b="1" cap="none" spc="50" dirty="0">
              <a:ln w="11430"/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8670" y="2379584"/>
            <a:ext cx="3486660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Whoa, yeah!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6830" y="838200"/>
            <a:ext cx="482856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cap="none" spc="50" dirty="0">
                <a:ln w="11430"/>
                <a:latin typeface="Arial Black" panose="020B0A04020102020204" pitchFamily="34" charset="0"/>
              </a:rPr>
              <a:t>Good News Club!</a:t>
            </a:r>
          </a:p>
          <a:p>
            <a:pPr algn="ctr"/>
            <a:r>
              <a:rPr lang="en-US" sz="3800" b="1" spc="50" dirty="0">
                <a:ln w="11430"/>
                <a:latin typeface="Arial Black" panose="020B0A04020102020204" pitchFamily="34" charset="0"/>
              </a:rPr>
              <a:t>Good News Club!</a:t>
            </a:r>
            <a:endParaRPr lang="en-US" sz="3800" b="1" cap="none" spc="50" dirty="0">
              <a:ln w="11430"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5482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179</Words>
  <Application>Microsoft Office PowerPoint</Application>
  <PresentationFormat>On-screen Show (4:3)</PresentationFormat>
  <Paragraphs>47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Weis</dc:creator>
  <cp:lastModifiedBy>Deb Hane</cp:lastModifiedBy>
  <cp:revision>27</cp:revision>
  <dcterms:created xsi:type="dcterms:W3CDTF">2018-02-08T18:50:44Z</dcterms:created>
  <dcterms:modified xsi:type="dcterms:W3CDTF">2022-02-16T21:48:13Z</dcterms:modified>
</cp:coreProperties>
</file>