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kiosk/>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33FF"/>
    <a:srgbClr val="0066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343" autoAdjust="0"/>
  </p:normalViewPr>
  <p:slideViewPr>
    <p:cSldViewPr>
      <p:cViewPr varScale="1">
        <p:scale>
          <a:sx n="77" d="100"/>
          <a:sy n="77" d="100"/>
        </p:scale>
        <p:origin x="-176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EB8569-1548-43A7-AF6F-E9009C6D0D2B}" type="datetimeFigureOut">
              <a:rPr lang="en-US" smtClean="0"/>
              <a:t>5/28/2015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B239E7-CD5C-4C36-BDFF-C0038ADA5F62}" type="slidenum">
              <a:rPr lang="en-US" smtClean="0"/>
              <a:t>‹#›</a:t>
            </a:fld>
            <a:endParaRPr lang="en-US"/>
          </a:p>
        </p:txBody>
      </p:sp>
    </p:spTree>
    <p:extLst>
      <p:ext uri="{BB962C8B-B14F-4D97-AF65-F5344CB8AC3E}">
        <p14:creationId xmlns:p14="http://schemas.microsoft.com/office/powerpoint/2010/main" val="1572761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smtClean="0">
                <a:solidFill>
                  <a:schemeClr val="tx1"/>
                </a:solidFill>
                <a:effectLst/>
                <a:latin typeface="+mn-lt"/>
                <a:ea typeface="+mn-ea"/>
                <a:cs typeface="+mn-cs"/>
              </a:rPr>
              <a:t>Click on “Slide Show” and “From Beginning.” Divide </a:t>
            </a:r>
            <a:r>
              <a:rPr lang="en-US" sz="1200" kern="1200" dirty="0" smtClean="0">
                <a:solidFill>
                  <a:schemeClr val="tx1"/>
                </a:solidFill>
                <a:effectLst/>
                <a:latin typeface="+mn-lt"/>
                <a:ea typeface="+mn-ea"/>
                <a:cs typeface="+mn-cs"/>
              </a:rPr>
              <a:t>the children into two teams. Ask questions, alternating between the teams. When a child answers a question correctly, let him choose a square by calling out its</a:t>
            </a:r>
            <a:r>
              <a:rPr lang="en-US" sz="1200" kern="1200" baseline="0" dirty="0" smtClean="0">
                <a:solidFill>
                  <a:schemeClr val="tx1"/>
                </a:solidFill>
                <a:effectLst/>
                <a:latin typeface="+mn-lt"/>
                <a:ea typeface="+mn-ea"/>
                <a:cs typeface="+mn-cs"/>
              </a:rPr>
              <a:t> location; e.g., “Row 1, card 2,</a:t>
            </a:r>
            <a:r>
              <a:rPr lang="en-US" sz="1200" kern="1200" dirty="0" smtClean="0">
                <a:solidFill>
                  <a:schemeClr val="tx1"/>
                </a:solidFill>
                <a:effectLst/>
                <a:latin typeface="+mn-lt"/>
                <a:ea typeface="+mn-ea"/>
                <a:cs typeface="+mn-cs"/>
              </a:rPr>
              <a:t>” “Row 3, card 4,” etc. Click on the arrow</a:t>
            </a:r>
            <a:r>
              <a:rPr lang="en-US" sz="1200" kern="1200" baseline="0" dirty="0" smtClean="0">
                <a:solidFill>
                  <a:schemeClr val="tx1"/>
                </a:solidFill>
                <a:effectLst/>
                <a:latin typeface="+mn-lt"/>
                <a:ea typeface="+mn-ea"/>
                <a:cs typeface="+mn-cs"/>
              </a:rPr>
              <a:t> under that square to move the card to his team’s side. (For Team 1 click on the left arrow; for Team 2 click on the right arrow.) </a:t>
            </a:r>
            <a:r>
              <a:rPr lang="en-US" sz="1200" kern="1200" dirty="0" smtClean="0">
                <a:solidFill>
                  <a:schemeClr val="tx1"/>
                </a:solidFill>
                <a:effectLst/>
                <a:latin typeface="+mn-lt"/>
                <a:ea typeface="+mn-ea"/>
                <a:cs typeface="+mn-cs"/>
              </a:rPr>
              <a:t>At the end of the game click on each card to turn it over and reveal the points. Total each team’s points, subtracting the negative values from the positive. The children may be surprised to see who wins!</a:t>
            </a:r>
            <a:endParaRPr lang="en-US" dirty="0"/>
          </a:p>
        </p:txBody>
      </p:sp>
      <p:sp>
        <p:nvSpPr>
          <p:cNvPr id="4" name="Slide Number Placeholder 3"/>
          <p:cNvSpPr>
            <a:spLocks noGrp="1"/>
          </p:cNvSpPr>
          <p:nvPr>
            <p:ph type="sldNum" sz="quarter" idx="10"/>
          </p:nvPr>
        </p:nvSpPr>
        <p:spPr/>
        <p:txBody>
          <a:bodyPr/>
          <a:lstStyle/>
          <a:p>
            <a:fld id="{2DB239E7-CD5C-4C36-BDFF-C0038ADA5F62}" type="slidenum">
              <a:rPr lang="en-US" smtClean="0"/>
              <a:t>1</a:t>
            </a:fld>
            <a:endParaRPr lang="en-US"/>
          </a:p>
        </p:txBody>
      </p:sp>
    </p:spTree>
    <p:extLst>
      <p:ext uri="{BB962C8B-B14F-4D97-AF65-F5344CB8AC3E}">
        <p14:creationId xmlns:p14="http://schemas.microsoft.com/office/powerpoint/2010/main" val="1511815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C205D93-6E53-4B15-8877-FD3E6EF8832B}" type="datetimeFigureOut">
              <a:rPr lang="en-US" smtClean="0"/>
              <a:t>5/28/2015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AF0D06-368E-4717-A5A8-D634E88912F9}" type="slidenum">
              <a:rPr lang="en-US" smtClean="0"/>
              <a:t>‹#›</a:t>
            </a:fld>
            <a:endParaRPr lang="en-US"/>
          </a:p>
        </p:txBody>
      </p:sp>
    </p:spTree>
    <p:extLst>
      <p:ext uri="{BB962C8B-B14F-4D97-AF65-F5344CB8AC3E}">
        <p14:creationId xmlns:p14="http://schemas.microsoft.com/office/powerpoint/2010/main" val="3170952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205D93-6E53-4B15-8877-FD3E6EF8832B}" type="datetimeFigureOut">
              <a:rPr lang="en-US" smtClean="0"/>
              <a:t>5/28/2015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AF0D06-368E-4717-A5A8-D634E88912F9}" type="slidenum">
              <a:rPr lang="en-US" smtClean="0"/>
              <a:t>‹#›</a:t>
            </a:fld>
            <a:endParaRPr lang="en-US"/>
          </a:p>
        </p:txBody>
      </p:sp>
    </p:spTree>
    <p:extLst>
      <p:ext uri="{BB962C8B-B14F-4D97-AF65-F5344CB8AC3E}">
        <p14:creationId xmlns:p14="http://schemas.microsoft.com/office/powerpoint/2010/main" val="2742243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205D93-6E53-4B15-8877-FD3E6EF8832B}" type="datetimeFigureOut">
              <a:rPr lang="en-US" smtClean="0"/>
              <a:t>5/28/2015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AF0D06-368E-4717-A5A8-D634E88912F9}" type="slidenum">
              <a:rPr lang="en-US" smtClean="0"/>
              <a:t>‹#›</a:t>
            </a:fld>
            <a:endParaRPr lang="en-US"/>
          </a:p>
        </p:txBody>
      </p:sp>
    </p:spTree>
    <p:extLst>
      <p:ext uri="{BB962C8B-B14F-4D97-AF65-F5344CB8AC3E}">
        <p14:creationId xmlns:p14="http://schemas.microsoft.com/office/powerpoint/2010/main" val="2998386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205D93-6E53-4B15-8877-FD3E6EF8832B}" type="datetimeFigureOut">
              <a:rPr lang="en-US" smtClean="0"/>
              <a:t>5/28/2015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AF0D06-368E-4717-A5A8-D634E88912F9}" type="slidenum">
              <a:rPr lang="en-US" smtClean="0"/>
              <a:t>‹#›</a:t>
            </a:fld>
            <a:endParaRPr lang="en-US"/>
          </a:p>
        </p:txBody>
      </p:sp>
    </p:spTree>
    <p:extLst>
      <p:ext uri="{BB962C8B-B14F-4D97-AF65-F5344CB8AC3E}">
        <p14:creationId xmlns:p14="http://schemas.microsoft.com/office/powerpoint/2010/main" val="4090453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205D93-6E53-4B15-8877-FD3E6EF8832B}" type="datetimeFigureOut">
              <a:rPr lang="en-US" smtClean="0"/>
              <a:t>5/28/2015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AF0D06-368E-4717-A5A8-D634E88912F9}" type="slidenum">
              <a:rPr lang="en-US" smtClean="0"/>
              <a:t>‹#›</a:t>
            </a:fld>
            <a:endParaRPr lang="en-US"/>
          </a:p>
        </p:txBody>
      </p:sp>
    </p:spTree>
    <p:extLst>
      <p:ext uri="{BB962C8B-B14F-4D97-AF65-F5344CB8AC3E}">
        <p14:creationId xmlns:p14="http://schemas.microsoft.com/office/powerpoint/2010/main" val="2235987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C205D93-6E53-4B15-8877-FD3E6EF8832B}" type="datetimeFigureOut">
              <a:rPr lang="en-US" smtClean="0"/>
              <a:t>5/28/2015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AF0D06-368E-4717-A5A8-D634E88912F9}" type="slidenum">
              <a:rPr lang="en-US" smtClean="0"/>
              <a:t>‹#›</a:t>
            </a:fld>
            <a:endParaRPr lang="en-US"/>
          </a:p>
        </p:txBody>
      </p:sp>
    </p:spTree>
    <p:extLst>
      <p:ext uri="{BB962C8B-B14F-4D97-AF65-F5344CB8AC3E}">
        <p14:creationId xmlns:p14="http://schemas.microsoft.com/office/powerpoint/2010/main" val="3553649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C205D93-6E53-4B15-8877-FD3E6EF8832B}" type="datetimeFigureOut">
              <a:rPr lang="en-US" smtClean="0"/>
              <a:t>5/28/2015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AF0D06-368E-4717-A5A8-D634E88912F9}" type="slidenum">
              <a:rPr lang="en-US" smtClean="0"/>
              <a:t>‹#›</a:t>
            </a:fld>
            <a:endParaRPr lang="en-US"/>
          </a:p>
        </p:txBody>
      </p:sp>
    </p:spTree>
    <p:extLst>
      <p:ext uri="{BB962C8B-B14F-4D97-AF65-F5344CB8AC3E}">
        <p14:creationId xmlns:p14="http://schemas.microsoft.com/office/powerpoint/2010/main" val="2392554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C205D93-6E53-4B15-8877-FD3E6EF8832B}" type="datetimeFigureOut">
              <a:rPr lang="en-US" smtClean="0"/>
              <a:t>5/28/2015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AF0D06-368E-4717-A5A8-D634E88912F9}" type="slidenum">
              <a:rPr lang="en-US" smtClean="0"/>
              <a:t>‹#›</a:t>
            </a:fld>
            <a:endParaRPr lang="en-US"/>
          </a:p>
        </p:txBody>
      </p:sp>
    </p:spTree>
    <p:extLst>
      <p:ext uri="{BB962C8B-B14F-4D97-AF65-F5344CB8AC3E}">
        <p14:creationId xmlns:p14="http://schemas.microsoft.com/office/powerpoint/2010/main" val="1165841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205D93-6E53-4B15-8877-FD3E6EF8832B}" type="datetimeFigureOut">
              <a:rPr lang="en-US" smtClean="0"/>
              <a:t>5/28/2015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AF0D06-368E-4717-A5A8-D634E88912F9}" type="slidenum">
              <a:rPr lang="en-US" smtClean="0"/>
              <a:t>‹#›</a:t>
            </a:fld>
            <a:endParaRPr lang="en-US"/>
          </a:p>
        </p:txBody>
      </p:sp>
    </p:spTree>
    <p:extLst>
      <p:ext uri="{BB962C8B-B14F-4D97-AF65-F5344CB8AC3E}">
        <p14:creationId xmlns:p14="http://schemas.microsoft.com/office/powerpoint/2010/main" val="3808536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205D93-6E53-4B15-8877-FD3E6EF8832B}" type="datetimeFigureOut">
              <a:rPr lang="en-US" smtClean="0"/>
              <a:t>5/28/2015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AF0D06-368E-4717-A5A8-D634E88912F9}" type="slidenum">
              <a:rPr lang="en-US" smtClean="0"/>
              <a:t>‹#›</a:t>
            </a:fld>
            <a:endParaRPr lang="en-US"/>
          </a:p>
        </p:txBody>
      </p:sp>
    </p:spTree>
    <p:extLst>
      <p:ext uri="{BB962C8B-B14F-4D97-AF65-F5344CB8AC3E}">
        <p14:creationId xmlns:p14="http://schemas.microsoft.com/office/powerpoint/2010/main" val="2939880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205D93-6E53-4B15-8877-FD3E6EF8832B}" type="datetimeFigureOut">
              <a:rPr lang="en-US" smtClean="0"/>
              <a:t>5/28/2015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AF0D06-368E-4717-A5A8-D634E88912F9}" type="slidenum">
              <a:rPr lang="en-US" smtClean="0"/>
              <a:t>‹#›</a:t>
            </a:fld>
            <a:endParaRPr lang="en-US"/>
          </a:p>
        </p:txBody>
      </p:sp>
    </p:spTree>
    <p:extLst>
      <p:ext uri="{BB962C8B-B14F-4D97-AF65-F5344CB8AC3E}">
        <p14:creationId xmlns:p14="http://schemas.microsoft.com/office/powerpoint/2010/main" val="4231228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205D93-6E53-4B15-8877-FD3E6EF8832B}" type="datetimeFigureOut">
              <a:rPr lang="en-US" smtClean="0"/>
              <a:t>5/28/2015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AF0D06-368E-4717-A5A8-D634E88912F9}" type="slidenum">
              <a:rPr lang="en-US" smtClean="0"/>
              <a:t>‹#›</a:t>
            </a:fld>
            <a:endParaRPr lang="en-US"/>
          </a:p>
        </p:txBody>
      </p:sp>
    </p:spTree>
    <p:extLst>
      <p:ext uri="{BB962C8B-B14F-4D97-AF65-F5344CB8AC3E}">
        <p14:creationId xmlns:p14="http://schemas.microsoft.com/office/powerpoint/2010/main" val="27158692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18" Type="http://schemas.openxmlformats.org/officeDocument/2006/relationships/image" Target="../media/image15.png"/><Relationship Id="rId3" Type="http://schemas.openxmlformats.org/officeDocument/2006/relationships/image" Target="../media/image1.jpeg"/><Relationship Id="rId21" Type="http://schemas.microsoft.com/office/2007/relationships/hdphoto" Target="../media/hdphoto3.wdp"/><Relationship Id="rId7" Type="http://schemas.openxmlformats.org/officeDocument/2006/relationships/image" Target="../media/image5.jpeg"/><Relationship Id="rId12" Type="http://schemas.openxmlformats.org/officeDocument/2006/relationships/image" Target="../media/image10.jpeg"/><Relationship Id="rId17" Type="http://schemas.microsoft.com/office/2007/relationships/hdphoto" Target="../media/hdphoto1.wdp"/><Relationship Id="rId2" Type="http://schemas.openxmlformats.org/officeDocument/2006/relationships/notesSlide" Target="../notesSlides/notesSlide1.xml"/><Relationship Id="rId16" Type="http://schemas.openxmlformats.org/officeDocument/2006/relationships/image" Target="../media/image14.png"/><Relationship Id="rId20" Type="http://schemas.openxmlformats.org/officeDocument/2006/relationships/image" Target="../media/image16.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jpeg"/><Relationship Id="rId19" Type="http://schemas.microsoft.com/office/2007/relationships/hdphoto" Target="../media/hdphoto2.wdp"/><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background" descr="\\FILESRV1\Data\_THE POOL\SARAH PORCH\RESOURCE ELEMENTS\HIDDEN DANGERS\BACKGROUND\FULL BACKGROUND.jpg"/>
          <p:cNvPicPr>
            <a:picLocks noChangeAspect="1" noChangeArrowheads="1"/>
          </p:cNvPicPr>
          <p:nvPr/>
        </p:nvPicPr>
        <p:blipFill rotWithShape="1">
          <a:blip r:embed="rId3">
            <a:extLst>
              <a:ext uri="{28A0092B-C50C-407E-A947-70E740481C1C}">
                <a14:useLocalDpi xmlns:a14="http://schemas.microsoft.com/office/drawing/2010/main" val="0"/>
              </a:ext>
            </a:extLst>
          </a:blip>
          <a:srcRect l="8174" r="8333"/>
          <a:stretch/>
        </p:blipFill>
        <p:spPr bwMode="auto">
          <a:xfrm>
            <a:off x="0" y="0"/>
            <a:ext cx="9161543" cy="6858000"/>
          </a:xfrm>
          <a:prstGeom prst="rect">
            <a:avLst/>
          </a:prstGeom>
          <a:noFill/>
          <a:extLst>
            <a:ext uri="{909E8E84-426E-40DD-AFC4-6F175D3DCCD1}">
              <a14:hiddenFill xmlns:a14="http://schemas.microsoft.com/office/drawing/2010/main">
                <a:solidFill>
                  <a:srgbClr val="FFFFFF"/>
                </a:solidFill>
              </a14:hiddenFill>
            </a:ext>
          </a:extLst>
        </p:spPr>
      </p:pic>
      <p:pic>
        <p:nvPicPr>
          <p:cNvPr id="50" name="R4 S9" descr="\\FILESRV1\Data\_THE POOL\SARAH PORCH\RESOURCE ELEMENTS\HIDDEN DANGERS\NUMBERS\RED_04.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81242" y="4534297"/>
            <a:ext cx="704850" cy="1330835"/>
          </a:xfrm>
          <a:prstGeom prst="rect">
            <a:avLst/>
          </a:prstGeom>
          <a:noFill/>
          <a:extLst>
            <a:ext uri="{909E8E84-426E-40DD-AFC4-6F175D3DCCD1}">
              <a14:hiddenFill xmlns:a14="http://schemas.microsoft.com/office/drawing/2010/main">
                <a:solidFill>
                  <a:srgbClr val="FFFFFF"/>
                </a:solidFill>
              </a14:hiddenFill>
            </a:ext>
          </a:extLst>
        </p:spPr>
      </p:pic>
      <p:pic>
        <p:nvPicPr>
          <p:cNvPr id="51" name="B5 S10" descr="\\FILESRV1\Data\_THE POOL\SARAH PORCH\RESOURCE ELEMENTS\HIDDEN DANGERS\NUMBERS\BLUE_05.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7600" y="4534297"/>
            <a:ext cx="711200" cy="1333500"/>
          </a:xfrm>
          <a:prstGeom prst="rect">
            <a:avLst/>
          </a:prstGeom>
          <a:noFill/>
          <a:extLst>
            <a:ext uri="{909E8E84-426E-40DD-AFC4-6F175D3DCCD1}">
              <a14:hiddenFill xmlns:a14="http://schemas.microsoft.com/office/drawing/2010/main">
                <a:solidFill>
                  <a:srgbClr val="FFFFFF"/>
                </a:solidFill>
              </a14:hiddenFill>
            </a:ext>
          </a:extLst>
        </p:spPr>
      </p:pic>
      <p:pic>
        <p:nvPicPr>
          <p:cNvPr id="52" name="B1 S11" descr="\\FILESRV1\Data\_THE POOL\SARAH PORCH\RESOURCE ELEMENTS\HIDDEN DANGERS\NUMBERS\BLUE_01.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31376" y="4534297"/>
            <a:ext cx="711200" cy="1333500"/>
          </a:xfrm>
          <a:prstGeom prst="rect">
            <a:avLst/>
          </a:prstGeom>
          <a:noFill/>
          <a:extLst>
            <a:ext uri="{909E8E84-426E-40DD-AFC4-6F175D3DCCD1}">
              <a14:hiddenFill xmlns:a14="http://schemas.microsoft.com/office/drawing/2010/main">
                <a:solidFill>
                  <a:srgbClr val="FFFFFF"/>
                </a:solidFill>
              </a14:hiddenFill>
            </a:ext>
          </a:extLst>
        </p:spPr>
      </p:pic>
      <p:pic>
        <p:nvPicPr>
          <p:cNvPr id="96" name="R2 S12" descr="\\FILESRV1\Data\_THE POOL\SARAH PORCH\RESOURCE ELEMENTS\HIDDEN DANGERS\NUMBERS\RED_02.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97678" y="4534656"/>
            <a:ext cx="706261" cy="1333500"/>
          </a:xfrm>
          <a:prstGeom prst="rect">
            <a:avLst/>
          </a:prstGeom>
          <a:noFill/>
          <a:extLst>
            <a:ext uri="{909E8E84-426E-40DD-AFC4-6F175D3DCCD1}">
              <a14:hiddenFill xmlns:a14="http://schemas.microsoft.com/office/drawing/2010/main">
                <a:solidFill>
                  <a:srgbClr val="FFFFFF"/>
                </a:solidFill>
              </a14:hiddenFill>
            </a:ext>
          </a:extLst>
        </p:spPr>
      </p:pic>
      <p:pic>
        <p:nvPicPr>
          <p:cNvPr id="24" name="B6 S8" descr="\\FILESRV1\Data\_THE POOL\SARAH PORCH\RESOURCE ELEMENTS\HIDDEN DANGERS\NUMBERS\BLUE_06.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18339" y="2352164"/>
            <a:ext cx="706261" cy="1333500"/>
          </a:xfrm>
          <a:prstGeom prst="rect">
            <a:avLst/>
          </a:prstGeom>
          <a:noFill/>
          <a:extLst>
            <a:ext uri="{909E8E84-426E-40DD-AFC4-6F175D3DCCD1}">
              <a14:hiddenFill xmlns:a14="http://schemas.microsoft.com/office/drawing/2010/main">
                <a:solidFill>
                  <a:srgbClr val="FFFFFF"/>
                </a:solidFill>
              </a14:hiddenFill>
            </a:ext>
          </a:extLst>
        </p:spPr>
      </p:pic>
      <p:pic>
        <p:nvPicPr>
          <p:cNvPr id="23" name="R1 S7" descr="\\FILESRV1\Data\_THE POOL\SARAH PORCH\RESOURCE ELEMENTS\HIDDEN DANGERS\NUMBERS\RED_01.jp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23674" y="2366181"/>
            <a:ext cx="711200" cy="1333500"/>
          </a:xfrm>
          <a:prstGeom prst="rect">
            <a:avLst/>
          </a:prstGeom>
          <a:noFill/>
          <a:extLst>
            <a:ext uri="{909E8E84-426E-40DD-AFC4-6F175D3DCCD1}">
              <a14:hiddenFill xmlns:a14="http://schemas.microsoft.com/office/drawing/2010/main">
                <a:solidFill>
                  <a:srgbClr val="FFFFFF"/>
                </a:solidFill>
              </a14:hiddenFill>
            </a:ext>
          </a:extLst>
        </p:spPr>
      </p:pic>
      <p:pic>
        <p:nvPicPr>
          <p:cNvPr id="21" name="R5 S6" descr="\\FILESRV1\Data\_THE POOL\SARAH PORCH\RESOURCE ELEMENTS\HIDDEN DANGERS\NUMBERS\RED_05.jp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57600" y="2366181"/>
            <a:ext cx="711200" cy="1333500"/>
          </a:xfrm>
          <a:prstGeom prst="rect">
            <a:avLst/>
          </a:prstGeom>
          <a:noFill/>
          <a:extLst>
            <a:ext uri="{909E8E84-426E-40DD-AFC4-6F175D3DCCD1}">
              <a14:hiddenFill xmlns:a14="http://schemas.microsoft.com/office/drawing/2010/main">
                <a:solidFill>
                  <a:srgbClr val="FFFFFF"/>
                </a:solidFill>
              </a14:hiddenFill>
            </a:ext>
          </a:extLst>
        </p:spPr>
      </p:pic>
      <p:pic>
        <p:nvPicPr>
          <p:cNvPr id="20" name="R7 S5" descr="\\FILESRV1\Data\_THE POOL\SARAH PORCH\RESOURCE ELEMENTS\HIDDEN DANGERS\NUMBERS\RED_06.jp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88477" y="2357502"/>
            <a:ext cx="706261" cy="1333500"/>
          </a:xfrm>
          <a:prstGeom prst="rect">
            <a:avLst/>
          </a:prstGeom>
          <a:noFill/>
          <a:extLst>
            <a:ext uri="{909E8E84-426E-40DD-AFC4-6F175D3DCCD1}">
              <a14:hiddenFill xmlns:a14="http://schemas.microsoft.com/office/drawing/2010/main">
                <a:solidFill>
                  <a:srgbClr val="FFFFFF"/>
                </a:solidFill>
              </a14:hiddenFill>
            </a:ext>
          </a:extLst>
        </p:spPr>
      </p:pic>
      <p:pic>
        <p:nvPicPr>
          <p:cNvPr id="19" name="B4 S4" descr="\\FILESRV1\Data\_THE POOL\SARAH PORCH\RESOURCE ELEMENTS\HIDDEN DANGERS\NUMBERS\BLUE_04.jpg"/>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97679" y="188114"/>
            <a:ext cx="706261" cy="1333500"/>
          </a:xfrm>
          <a:prstGeom prst="rect">
            <a:avLst/>
          </a:prstGeom>
          <a:noFill/>
          <a:extLst>
            <a:ext uri="{909E8E84-426E-40DD-AFC4-6F175D3DCCD1}">
              <a14:hiddenFill xmlns:a14="http://schemas.microsoft.com/office/drawing/2010/main">
                <a:solidFill>
                  <a:srgbClr val="FFFFFF"/>
                </a:solidFill>
              </a14:hiddenFill>
            </a:ext>
          </a:extLst>
        </p:spPr>
      </p:pic>
      <p:pic>
        <p:nvPicPr>
          <p:cNvPr id="18" name="B3 S3" descr="\\FILESRV1\Data\_THE POOL\SARAH PORCH\RESOURCE ELEMENTS\HIDDEN DANGERS\NUMBERS\BLUE_03.jpg"/>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31376" y="191548"/>
            <a:ext cx="702624" cy="1326633"/>
          </a:xfrm>
          <a:prstGeom prst="rect">
            <a:avLst/>
          </a:prstGeom>
          <a:noFill/>
          <a:extLst>
            <a:ext uri="{909E8E84-426E-40DD-AFC4-6F175D3DCCD1}">
              <a14:hiddenFill xmlns:a14="http://schemas.microsoft.com/office/drawing/2010/main">
                <a:solidFill>
                  <a:srgbClr val="FFFFFF"/>
                </a:solidFill>
              </a14:hiddenFill>
            </a:ext>
          </a:extLst>
        </p:spPr>
      </p:pic>
      <p:pic>
        <p:nvPicPr>
          <p:cNvPr id="7" name="R3 S2" descr="\\FILESRV1\Data\_THE POOL\SARAH PORCH\RESOURCE ELEMENTS\HIDDEN DANGERS\NUMBERS\RED_03.jpg"/>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75634" y="183844"/>
            <a:ext cx="690940" cy="1379304"/>
          </a:xfrm>
          <a:prstGeom prst="rect">
            <a:avLst/>
          </a:prstGeom>
          <a:noFill/>
          <a:extLst>
            <a:ext uri="{909E8E84-426E-40DD-AFC4-6F175D3DCCD1}">
              <a14:hiddenFill xmlns:a14="http://schemas.microsoft.com/office/drawing/2010/main">
                <a:solidFill>
                  <a:srgbClr val="FFFFFF"/>
                </a:solidFill>
              </a14:hiddenFill>
            </a:ext>
          </a:extLst>
        </p:spPr>
      </p:pic>
      <p:pic>
        <p:nvPicPr>
          <p:cNvPr id="4" name="B2 S1" descr="\\FILESRV1\Data\_THE POOL\SARAH PORCH\RESOURCE ELEMENTS\HIDDEN DANGERS\NUMBERS\BLUE_02.jpg"/>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647568" y="145021"/>
            <a:ext cx="772199" cy="1457998"/>
          </a:xfrm>
          <a:prstGeom prst="rect">
            <a:avLst/>
          </a:prstGeom>
          <a:noFill/>
          <a:extLst>
            <a:ext uri="{909E8E84-426E-40DD-AFC4-6F175D3DCCD1}">
              <a14:hiddenFill xmlns:a14="http://schemas.microsoft.com/office/drawing/2010/main">
                <a:solidFill>
                  <a:srgbClr val="FFFFFF"/>
                </a:solidFill>
              </a14:hiddenFill>
            </a:ext>
          </a:extLst>
        </p:spPr>
      </p:pic>
      <p:grpSp>
        <p:nvGrpSpPr>
          <p:cNvPr id="55" name="all group 3"/>
          <p:cNvGrpSpPr/>
          <p:nvPr/>
        </p:nvGrpSpPr>
        <p:grpSpPr>
          <a:xfrm>
            <a:off x="4587718" y="132230"/>
            <a:ext cx="793336" cy="1477456"/>
            <a:chOff x="4490370" y="331070"/>
            <a:chExt cx="793336" cy="1477456"/>
          </a:xfrm>
          <a:effectLst>
            <a:glow rad="139700">
              <a:schemeClr val="accent3">
                <a:satMod val="175000"/>
                <a:alpha val="40000"/>
              </a:schemeClr>
            </a:glow>
          </a:effectLst>
        </p:grpSpPr>
        <p:pic>
          <p:nvPicPr>
            <p:cNvPr id="1029" name="#3" descr="\\FILESRV1\Data\_THE POOL\SARAH PORCH\RESOURCE ELEMENTS\HIDDEN DANGERS\NUMBERS\BLUE_03.jpg"/>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490370" y="341907"/>
              <a:ext cx="776765" cy="1466619"/>
            </a:xfrm>
            <a:prstGeom prst="rect">
              <a:avLst/>
            </a:prstGeom>
            <a:noFill/>
            <a:ln>
              <a:noFill/>
            </a:ln>
            <a:extLst>
              <a:ext uri="{909E8E84-426E-40DD-AFC4-6F175D3DCCD1}">
                <a14:hiddenFill xmlns:a14="http://schemas.microsoft.com/office/drawing/2010/main">
                  <a:solidFill>
                    <a:srgbClr val="FFFFFF"/>
                  </a:solidFill>
                </a14:hiddenFill>
              </a:ext>
            </a:extLst>
          </p:spPr>
        </p:pic>
        <p:grpSp>
          <p:nvGrpSpPr>
            <p:cNvPr id="9" name="Group 8"/>
            <p:cNvGrpSpPr/>
            <p:nvPr/>
          </p:nvGrpSpPr>
          <p:grpSpPr>
            <a:xfrm>
              <a:off x="4492195" y="331070"/>
              <a:ext cx="791511" cy="1476504"/>
              <a:chOff x="3129143" y="789569"/>
              <a:chExt cx="791511" cy="1476504"/>
            </a:xfrm>
          </p:grpSpPr>
          <p:sp>
            <p:nvSpPr>
              <p:cNvPr id="30" name="cover 3"/>
              <p:cNvSpPr/>
              <p:nvPr/>
            </p:nvSpPr>
            <p:spPr>
              <a:xfrm>
                <a:off x="3129143" y="789569"/>
                <a:ext cx="791511" cy="14765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Q3" descr="C:\Users\SarahP\AppData\Local\Microsoft\Windows\Temporary Internet Files\Content.IE5\JEOUWRRI\Question-Mark-15073-large[1].png"/>
              <p:cNvPicPr>
                <a:picLocks noChangeAspect="1" noChangeArrowheads="1"/>
              </p:cNvPicPr>
              <p:nvPr/>
            </p:nvPicPr>
            <p:blipFill>
              <a:blip r:embed="rId16" cstate="print">
                <a:extLst>
                  <a:ext uri="{BEBA8EAE-BF5A-486C-A8C5-ECC9F3942E4B}">
                    <a14:imgProps xmlns:a14="http://schemas.microsoft.com/office/drawing/2010/main">
                      <a14:imgLayer r:embed="rId17">
                        <a14:imgEffect>
                          <a14:saturation sat="33000"/>
                        </a14:imgEffect>
                      </a14:imgLayer>
                    </a14:imgProps>
                  </a:ext>
                  <a:ext uri="{28A0092B-C50C-407E-A947-70E740481C1C}">
                    <a14:useLocalDpi xmlns:a14="http://schemas.microsoft.com/office/drawing/2010/main" val="0"/>
                  </a:ext>
                </a:extLst>
              </a:blip>
              <a:srcRect/>
              <a:stretch>
                <a:fillRect/>
              </a:stretch>
            </p:blipFill>
            <p:spPr bwMode="auto">
              <a:xfrm>
                <a:off x="3205343" y="1001336"/>
                <a:ext cx="599074" cy="1126260"/>
              </a:xfrm>
              <a:prstGeom prst="rect">
                <a:avLst/>
              </a:prstGeom>
              <a:noFill/>
              <a:ln>
                <a:noFill/>
              </a:ln>
              <a:extLst>
                <a:ext uri="{909E8E84-426E-40DD-AFC4-6F175D3DCCD1}">
                  <a14:hiddenFill xmlns:a14="http://schemas.microsoft.com/office/drawing/2010/main">
                    <a:solidFill>
                      <a:srgbClr val="FFFFFF"/>
                    </a:solidFill>
                  </a14:hiddenFill>
                </a:ext>
              </a:extLst>
            </p:spPr>
          </p:pic>
        </p:grpSp>
      </p:grpSp>
      <p:grpSp>
        <p:nvGrpSpPr>
          <p:cNvPr id="54" name="all group 4"/>
          <p:cNvGrpSpPr/>
          <p:nvPr/>
        </p:nvGrpSpPr>
        <p:grpSpPr>
          <a:xfrm>
            <a:off x="5555055" y="132706"/>
            <a:ext cx="791511" cy="1476504"/>
            <a:chOff x="5422054" y="339515"/>
            <a:chExt cx="791511" cy="1476504"/>
          </a:xfrm>
          <a:effectLst>
            <a:glow rad="139700">
              <a:schemeClr val="accent3">
                <a:satMod val="175000"/>
                <a:alpha val="40000"/>
              </a:schemeClr>
            </a:glow>
          </a:effectLst>
        </p:grpSpPr>
        <p:pic>
          <p:nvPicPr>
            <p:cNvPr id="1030" name="#4" descr="\\FILESRV1\Data\_THE POOL\SARAH PORCH\RESOURCE ELEMENTS\HIDDEN DANGERS\NUMBERS\BLUE_04.jpg"/>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36800" y="341907"/>
              <a:ext cx="776765" cy="1466619"/>
            </a:xfrm>
            <a:prstGeom prst="rect">
              <a:avLst/>
            </a:prstGeom>
            <a:noFill/>
            <a:ln>
              <a:noFill/>
            </a:ln>
            <a:extLst>
              <a:ext uri="{909E8E84-426E-40DD-AFC4-6F175D3DCCD1}">
                <a14:hiddenFill xmlns:a14="http://schemas.microsoft.com/office/drawing/2010/main">
                  <a:solidFill>
                    <a:srgbClr val="FFFFFF"/>
                  </a:solidFill>
                </a14:hiddenFill>
              </a:ext>
            </a:extLst>
          </p:spPr>
        </p:pic>
        <p:grpSp>
          <p:nvGrpSpPr>
            <p:cNvPr id="10" name="Group 9"/>
            <p:cNvGrpSpPr/>
            <p:nvPr/>
          </p:nvGrpSpPr>
          <p:grpSpPr>
            <a:xfrm>
              <a:off x="5422054" y="339515"/>
              <a:ext cx="791511" cy="1476504"/>
              <a:chOff x="4566797" y="789569"/>
              <a:chExt cx="791511" cy="1476504"/>
            </a:xfrm>
          </p:grpSpPr>
          <p:sp>
            <p:nvSpPr>
              <p:cNvPr id="32" name="cover 4"/>
              <p:cNvSpPr/>
              <p:nvPr/>
            </p:nvSpPr>
            <p:spPr>
              <a:xfrm>
                <a:off x="4566797" y="789569"/>
                <a:ext cx="791511" cy="14765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Q4" descr="C:\Users\SarahP\AppData\Local\Microsoft\Windows\Temporary Internet Files\Content.IE5\JEOUWRRI\Question-Mark-15073-large[1].png"/>
              <p:cNvPicPr>
                <a:picLocks noChangeAspect="1" noChangeArrowheads="1"/>
              </p:cNvPicPr>
              <p:nvPr/>
            </p:nvPicPr>
            <p:blipFill>
              <a:blip r:embed="rId16" cstate="print">
                <a:extLst>
                  <a:ext uri="{BEBA8EAE-BF5A-486C-A8C5-ECC9F3942E4B}">
                    <a14:imgProps xmlns:a14="http://schemas.microsoft.com/office/drawing/2010/main">
                      <a14:imgLayer r:embed="rId17">
                        <a14:imgEffect>
                          <a14:saturation sat="33000"/>
                        </a14:imgEffect>
                      </a14:imgLayer>
                    </a14:imgProps>
                  </a:ext>
                  <a:ext uri="{28A0092B-C50C-407E-A947-70E740481C1C}">
                    <a14:useLocalDpi xmlns:a14="http://schemas.microsoft.com/office/drawing/2010/main" val="0"/>
                  </a:ext>
                </a:extLst>
              </a:blip>
              <a:srcRect/>
              <a:stretch>
                <a:fillRect/>
              </a:stretch>
            </p:blipFill>
            <p:spPr bwMode="auto">
              <a:xfrm>
                <a:off x="4642997" y="1001336"/>
                <a:ext cx="599074" cy="1126260"/>
              </a:xfrm>
              <a:prstGeom prst="rect">
                <a:avLst/>
              </a:prstGeom>
              <a:noFill/>
              <a:ln>
                <a:noFill/>
              </a:ln>
              <a:extLst>
                <a:ext uri="{909E8E84-426E-40DD-AFC4-6F175D3DCCD1}">
                  <a14:hiddenFill xmlns:a14="http://schemas.microsoft.com/office/drawing/2010/main">
                    <a:solidFill>
                      <a:srgbClr val="FFFFFF"/>
                    </a:solidFill>
                  </a14:hiddenFill>
                </a:ext>
              </a:extLst>
            </p:spPr>
          </p:pic>
        </p:grpSp>
      </p:grpSp>
      <p:grpSp>
        <p:nvGrpSpPr>
          <p:cNvPr id="53" name="all group 2"/>
          <p:cNvGrpSpPr/>
          <p:nvPr/>
        </p:nvGrpSpPr>
        <p:grpSpPr>
          <a:xfrm>
            <a:off x="3623894" y="127633"/>
            <a:ext cx="789822" cy="1486651"/>
            <a:chOff x="3522465" y="304800"/>
            <a:chExt cx="796537" cy="1568983"/>
          </a:xfrm>
          <a:effectLst>
            <a:glow rad="139700">
              <a:schemeClr val="accent3">
                <a:satMod val="175000"/>
                <a:alpha val="40000"/>
              </a:schemeClr>
            </a:glow>
          </a:effectLst>
        </p:grpSpPr>
        <p:pic>
          <p:nvPicPr>
            <p:cNvPr id="1035" name="R-3" descr="\\FILESRV1\Data\_THE POOL\SARAH PORCH\RESOURCE ELEMENTS\HIDDEN DANGERS\NUMBERS\RED_03.jpg"/>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22465" y="321633"/>
              <a:ext cx="761170" cy="1507167"/>
            </a:xfrm>
            <a:prstGeom prst="rect">
              <a:avLst/>
            </a:prstGeom>
            <a:noFill/>
            <a:ln>
              <a:noFill/>
            </a:ln>
            <a:extLst>
              <a:ext uri="{909E8E84-426E-40DD-AFC4-6F175D3DCCD1}">
                <a14:hiddenFill xmlns:a14="http://schemas.microsoft.com/office/drawing/2010/main">
                  <a:solidFill>
                    <a:srgbClr val="FFFFFF"/>
                  </a:solidFill>
                </a14:hiddenFill>
              </a:ext>
            </a:extLst>
          </p:spPr>
        </p:pic>
        <p:grpSp>
          <p:nvGrpSpPr>
            <p:cNvPr id="8" name="Group 7"/>
            <p:cNvGrpSpPr/>
            <p:nvPr/>
          </p:nvGrpSpPr>
          <p:grpSpPr>
            <a:xfrm>
              <a:off x="3522465" y="304800"/>
              <a:ext cx="796537" cy="1568983"/>
              <a:chOff x="1684828" y="793217"/>
              <a:chExt cx="796537" cy="1568983"/>
            </a:xfrm>
          </p:grpSpPr>
          <p:sp>
            <p:nvSpPr>
              <p:cNvPr id="28" name="cover 2"/>
              <p:cNvSpPr/>
              <p:nvPr/>
            </p:nvSpPr>
            <p:spPr>
              <a:xfrm>
                <a:off x="1684828" y="793217"/>
                <a:ext cx="796537" cy="1568983"/>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9" name="Q2" descr="C:\Users\SarahP\AppData\Local\Microsoft\Windows\Temporary Internet Files\Content.IE5\JEOUWRRI\Question-Mark-15073-large[1].png"/>
              <p:cNvPicPr>
                <a:picLocks noChangeAspect="1" noChangeArrowheads="1"/>
              </p:cNvPicPr>
              <p:nvPr/>
            </p:nvPicPr>
            <p:blipFill>
              <a:blip r:embed="rId18" cstate="print">
                <a:extLst>
                  <a:ext uri="{BEBA8EAE-BF5A-486C-A8C5-ECC9F3942E4B}">
                    <a14:imgProps xmlns:a14="http://schemas.microsoft.com/office/drawing/2010/main">
                      <a14:imgLayer r:embed="rId19">
                        <a14:imgEffect>
                          <a14:saturation sat="33000"/>
                        </a14:imgEffect>
                      </a14:imgLayer>
                    </a14:imgProps>
                  </a:ext>
                  <a:ext uri="{28A0092B-C50C-407E-A947-70E740481C1C}">
                    <a14:useLocalDpi xmlns:a14="http://schemas.microsoft.com/office/drawing/2010/main" val="0"/>
                  </a:ext>
                </a:extLst>
              </a:blip>
              <a:srcRect/>
              <a:stretch>
                <a:fillRect/>
              </a:stretch>
            </p:blipFill>
            <p:spPr bwMode="auto">
              <a:xfrm>
                <a:off x="1761028" y="1004984"/>
                <a:ext cx="605679" cy="1138677"/>
              </a:xfrm>
              <a:prstGeom prst="rect">
                <a:avLst/>
              </a:prstGeom>
              <a:noFill/>
              <a:ln>
                <a:noFill/>
              </a:ln>
              <a:extLst>
                <a:ext uri="{909E8E84-426E-40DD-AFC4-6F175D3DCCD1}">
                  <a14:hiddenFill xmlns:a14="http://schemas.microsoft.com/office/drawing/2010/main">
                    <a:solidFill>
                      <a:srgbClr val="FFFFFF"/>
                    </a:solidFill>
                  </a14:hiddenFill>
                </a:ext>
              </a:extLst>
            </p:spPr>
          </p:pic>
        </p:grpSp>
      </p:grpSp>
      <p:grpSp>
        <p:nvGrpSpPr>
          <p:cNvPr id="27" name="all group 1"/>
          <p:cNvGrpSpPr/>
          <p:nvPr/>
        </p:nvGrpSpPr>
        <p:grpSpPr>
          <a:xfrm>
            <a:off x="2622509" y="115349"/>
            <a:ext cx="827383" cy="1511218"/>
            <a:chOff x="2545118" y="295288"/>
            <a:chExt cx="838200" cy="1583367"/>
          </a:xfrm>
          <a:effectLst>
            <a:glow rad="139700">
              <a:schemeClr val="accent3">
                <a:satMod val="175000"/>
                <a:alpha val="40000"/>
              </a:schemeClr>
            </a:glow>
          </a:effectLst>
        </p:grpSpPr>
        <p:pic>
          <p:nvPicPr>
            <p:cNvPr id="1028" name="#2" descr="\\FILESRV1\Data\_THE POOL\SARAH PORCH\RESOURCE ELEMENTS\HIDDEN DANGERS\NUMBERS\BLUE_02.jpg"/>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545118" y="295288"/>
              <a:ext cx="807681" cy="1524992"/>
            </a:xfrm>
            <a:prstGeom prst="rect">
              <a:avLst/>
            </a:prstGeom>
            <a:noFill/>
            <a:ln>
              <a:noFill/>
            </a:ln>
            <a:extLst>
              <a:ext uri="{909E8E84-426E-40DD-AFC4-6F175D3DCCD1}">
                <a14:hiddenFill xmlns:a14="http://schemas.microsoft.com/office/drawing/2010/main">
                  <a:solidFill>
                    <a:srgbClr val="FFFFFF"/>
                  </a:solidFill>
                </a14:hiddenFill>
              </a:ext>
            </a:extLst>
          </p:spPr>
        </p:pic>
        <p:grpSp>
          <p:nvGrpSpPr>
            <p:cNvPr id="6" name="Group 5"/>
            <p:cNvGrpSpPr/>
            <p:nvPr/>
          </p:nvGrpSpPr>
          <p:grpSpPr>
            <a:xfrm>
              <a:off x="2545118" y="295288"/>
              <a:ext cx="838200" cy="1583367"/>
              <a:chOff x="228601" y="769321"/>
              <a:chExt cx="838200" cy="1583367"/>
            </a:xfrm>
          </p:grpSpPr>
          <p:sp>
            <p:nvSpPr>
              <p:cNvPr id="5" name="cover 1"/>
              <p:cNvSpPr/>
              <p:nvPr/>
            </p:nvSpPr>
            <p:spPr>
              <a:xfrm>
                <a:off x="228601" y="769321"/>
                <a:ext cx="838200" cy="1583367"/>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41" name="Q1" descr="C:\Users\SarahP\AppData\Local\Microsoft\Windows\Temporary Internet Files\Content.IE5\JEOUWRRI\Question-Mark-15073-large[1].png"/>
              <p:cNvPicPr>
                <a:picLocks noChangeAspect="1" noChangeArrowheads="1"/>
              </p:cNvPicPr>
              <p:nvPr/>
            </p:nvPicPr>
            <p:blipFill>
              <a:blip r:embed="rId20" cstate="print">
                <a:extLst>
                  <a:ext uri="{BEBA8EAE-BF5A-486C-A8C5-ECC9F3942E4B}">
                    <a14:imgProps xmlns:a14="http://schemas.microsoft.com/office/drawing/2010/main">
                      <a14:imgLayer r:embed="rId21">
                        <a14:imgEffect>
                          <a14:saturation sat="33000"/>
                        </a14:imgEffect>
                      </a14:imgLayer>
                    </a14:imgProps>
                  </a:ext>
                  <a:ext uri="{28A0092B-C50C-407E-A947-70E740481C1C}">
                    <a14:useLocalDpi xmlns:a14="http://schemas.microsoft.com/office/drawing/2010/main" val="0"/>
                  </a:ext>
                </a:extLst>
              </a:blip>
              <a:srcRect/>
              <a:stretch>
                <a:fillRect/>
              </a:stretch>
            </p:blipFill>
            <p:spPr bwMode="auto">
              <a:xfrm>
                <a:off x="344966" y="990601"/>
                <a:ext cx="602266" cy="1132262"/>
              </a:xfrm>
              <a:prstGeom prst="rect">
                <a:avLst/>
              </a:prstGeom>
              <a:noFill/>
              <a:ln>
                <a:noFill/>
              </a:ln>
              <a:extLst>
                <a:ext uri="{909E8E84-426E-40DD-AFC4-6F175D3DCCD1}">
                  <a14:hiddenFill xmlns:a14="http://schemas.microsoft.com/office/drawing/2010/main">
                    <a:solidFill>
                      <a:srgbClr val="FFFFFF"/>
                    </a:solidFill>
                  </a14:hiddenFill>
                </a:ext>
              </a:extLst>
            </p:spPr>
          </p:pic>
        </p:grpSp>
      </p:grpSp>
      <p:grpSp>
        <p:nvGrpSpPr>
          <p:cNvPr id="56" name="all group 5"/>
          <p:cNvGrpSpPr/>
          <p:nvPr/>
        </p:nvGrpSpPr>
        <p:grpSpPr>
          <a:xfrm>
            <a:off x="2640445" y="2294679"/>
            <a:ext cx="791511" cy="1476504"/>
            <a:chOff x="1760487" y="2737106"/>
            <a:chExt cx="791511" cy="1476504"/>
          </a:xfrm>
          <a:effectLst>
            <a:glow rad="139700">
              <a:schemeClr val="accent3">
                <a:satMod val="175000"/>
                <a:alpha val="40000"/>
              </a:schemeClr>
            </a:glow>
          </a:effectLst>
        </p:grpSpPr>
        <p:pic>
          <p:nvPicPr>
            <p:cNvPr id="1038" name="R-6" descr="\\FILESRV1\Data\_THE POOL\SARAH PORCH\RESOURCE ELEMENTS\HIDDEN DANGERS\NUMBERS\RED_06.jp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67860" y="2742049"/>
              <a:ext cx="776765" cy="1466619"/>
            </a:xfrm>
            <a:prstGeom prst="rect">
              <a:avLst/>
            </a:prstGeom>
            <a:noFill/>
            <a:extLst>
              <a:ext uri="{909E8E84-426E-40DD-AFC4-6F175D3DCCD1}">
                <a14:hiddenFill xmlns:a14="http://schemas.microsoft.com/office/drawing/2010/main">
                  <a:solidFill>
                    <a:srgbClr val="FFFFFF"/>
                  </a:solidFill>
                </a14:hiddenFill>
              </a:ext>
            </a:extLst>
          </p:spPr>
        </p:pic>
        <p:grpSp>
          <p:nvGrpSpPr>
            <p:cNvPr id="11" name="Group 10"/>
            <p:cNvGrpSpPr/>
            <p:nvPr/>
          </p:nvGrpSpPr>
          <p:grpSpPr>
            <a:xfrm>
              <a:off x="1760487" y="2737106"/>
              <a:ext cx="791511" cy="1476504"/>
              <a:chOff x="6027985" y="767211"/>
              <a:chExt cx="791511" cy="1476504"/>
            </a:xfrm>
          </p:grpSpPr>
          <p:sp>
            <p:nvSpPr>
              <p:cNvPr id="34" name="cover 5"/>
              <p:cNvSpPr/>
              <p:nvPr/>
            </p:nvSpPr>
            <p:spPr>
              <a:xfrm>
                <a:off x="6027985" y="767211"/>
                <a:ext cx="791511" cy="14765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5" name="Q5" descr="C:\Users\SarahP\AppData\Local\Microsoft\Windows\Temporary Internet Files\Content.IE5\JEOUWRRI\Question-Mark-15073-large[1].png"/>
              <p:cNvPicPr>
                <a:picLocks noChangeAspect="1" noChangeArrowheads="1"/>
              </p:cNvPicPr>
              <p:nvPr/>
            </p:nvPicPr>
            <p:blipFill>
              <a:blip r:embed="rId16" cstate="print">
                <a:extLst>
                  <a:ext uri="{BEBA8EAE-BF5A-486C-A8C5-ECC9F3942E4B}">
                    <a14:imgProps xmlns:a14="http://schemas.microsoft.com/office/drawing/2010/main">
                      <a14:imgLayer r:embed="rId17">
                        <a14:imgEffect>
                          <a14:saturation sat="33000"/>
                        </a14:imgEffect>
                      </a14:imgLayer>
                    </a14:imgProps>
                  </a:ext>
                  <a:ext uri="{28A0092B-C50C-407E-A947-70E740481C1C}">
                    <a14:useLocalDpi xmlns:a14="http://schemas.microsoft.com/office/drawing/2010/main" val="0"/>
                  </a:ext>
                </a:extLst>
              </a:blip>
              <a:srcRect/>
              <a:stretch>
                <a:fillRect/>
              </a:stretch>
            </p:blipFill>
            <p:spPr bwMode="auto">
              <a:xfrm>
                <a:off x="6104185" y="978978"/>
                <a:ext cx="599074" cy="1126260"/>
              </a:xfrm>
              <a:prstGeom prst="rect">
                <a:avLst/>
              </a:prstGeom>
              <a:noFill/>
              <a:ln>
                <a:noFill/>
              </a:ln>
              <a:extLst>
                <a:ext uri="{909E8E84-426E-40DD-AFC4-6F175D3DCCD1}">
                  <a14:hiddenFill xmlns:a14="http://schemas.microsoft.com/office/drawing/2010/main">
                    <a:solidFill>
                      <a:srgbClr val="FFFFFF"/>
                    </a:solidFill>
                  </a14:hiddenFill>
                </a:ext>
              </a:extLst>
            </p:spPr>
          </p:pic>
        </p:grpSp>
      </p:grpSp>
      <p:grpSp>
        <p:nvGrpSpPr>
          <p:cNvPr id="57" name="all group 6"/>
          <p:cNvGrpSpPr/>
          <p:nvPr/>
        </p:nvGrpSpPr>
        <p:grpSpPr>
          <a:xfrm>
            <a:off x="3611982" y="2288537"/>
            <a:ext cx="791511" cy="1476504"/>
            <a:chOff x="3297046" y="2730482"/>
            <a:chExt cx="791511" cy="1476504"/>
          </a:xfrm>
          <a:effectLst>
            <a:glow rad="139700">
              <a:schemeClr val="accent3">
                <a:satMod val="175000"/>
                <a:alpha val="40000"/>
              </a:schemeClr>
            </a:glow>
          </a:effectLst>
        </p:grpSpPr>
        <p:pic>
          <p:nvPicPr>
            <p:cNvPr id="1037" name="R-5" descr="\\FILESRV1\Data\_THE POOL\SARAH PORCH\RESOURCE ELEMENTS\HIDDEN DANGERS\NUMBERS\RED_05.jp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01703" y="2735425"/>
              <a:ext cx="782196" cy="1466618"/>
            </a:xfrm>
            <a:prstGeom prst="rect">
              <a:avLst/>
            </a:prstGeom>
            <a:noFill/>
            <a:extLst>
              <a:ext uri="{909E8E84-426E-40DD-AFC4-6F175D3DCCD1}">
                <a14:hiddenFill xmlns:a14="http://schemas.microsoft.com/office/drawing/2010/main">
                  <a:solidFill>
                    <a:srgbClr val="FFFFFF"/>
                  </a:solidFill>
                </a14:hiddenFill>
              </a:ext>
            </a:extLst>
          </p:spPr>
        </p:pic>
        <p:grpSp>
          <p:nvGrpSpPr>
            <p:cNvPr id="12" name="Group 11"/>
            <p:cNvGrpSpPr/>
            <p:nvPr/>
          </p:nvGrpSpPr>
          <p:grpSpPr>
            <a:xfrm>
              <a:off x="3297046" y="2730482"/>
              <a:ext cx="791511" cy="1476504"/>
              <a:chOff x="7484212" y="789569"/>
              <a:chExt cx="791511" cy="1476504"/>
            </a:xfrm>
          </p:grpSpPr>
          <p:sp>
            <p:nvSpPr>
              <p:cNvPr id="36" name="cover 6"/>
              <p:cNvSpPr/>
              <p:nvPr/>
            </p:nvSpPr>
            <p:spPr>
              <a:xfrm>
                <a:off x="7484212" y="789569"/>
                <a:ext cx="791511" cy="14765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7" name="Q6" descr="C:\Users\SarahP\AppData\Local\Microsoft\Windows\Temporary Internet Files\Content.IE5\JEOUWRRI\Question-Mark-15073-large[1].png"/>
              <p:cNvPicPr>
                <a:picLocks noChangeAspect="1" noChangeArrowheads="1"/>
              </p:cNvPicPr>
              <p:nvPr/>
            </p:nvPicPr>
            <p:blipFill>
              <a:blip r:embed="rId16" cstate="print">
                <a:extLst>
                  <a:ext uri="{BEBA8EAE-BF5A-486C-A8C5-ECC9F3942E4B}">
                    <a14:imgProps xmlns:a14="http://schemas.microsoft.com/office/drawing/2010/main">
                      <a14:imgLayer r:embed="rId17">
                        <a14:imgEffect>
                          <a14:saturation sat="33000"/>
                        </a14:imgEffect>
                      </a14:imgLayer>
                    </a14:imgProps>
                  </a:ext>
                  <a:ext uri="{28A0092B-C50C-407E-A947-70E740481C1C}">
                    <a14:useLocalDpi xmlns:a14="http://schemas.microsoft.com/office/drawing/2010/main" val="0"/>
                  </a:ext>
                </a:extLst>
              </a:blip>
              <a:srcRect/>
              <a:stretch>
                <a:fillRect/>
              </a:stretch>
            </p:blipFill>
            <p:spPr bwMode="auto">
              <a:xfrm>
                <a:off x="7560412" y="1001336"/>
                <a:ext cx="599074" cy="1126260"/>
              </a:xfrm>
              <a:prstGeom prst="rect">
                <a:avLst/>
              </a:prstGeom>
              <a:noFill/>
              <a:ln>
                <a:noFill/>
              </a:ln>
              <a:extLst>
                <a:ext uri="{909E8E84-426E-40DD-AFC4-6F175D3DCCD1}">
                  <a14:hiddenFill xmlns:a14="http://schemas.microsoft.com/office/drawing/2010/main">
                    <a:solidFill>
                      <a:srgbClr val="FFFFFF"/>
                    </a:solidFill>
                  </a14:hiddenFill>
                </a:ext>
              </a:extLst>
            </p:spPr>
          </p:pic>
        </p:grpSp>
      </p:grpSp>
      <p:grpSp>
        <p:nvGrpSpPr>
          <p:cNvPr id="58" name="all group 7"/>
          <p:cNvGrpSpPr/>
          <p:nvPr/>
        </p:nvGrpSpPr>
        <p:grpSpPr>
          <a:xfrm>
            <a:off x="4583519" y="2286238"/>
            <a:ext cx="791511" cy="1476504"/>
            <a:chOff x="4254067" y="2716305"/>
            <a:chExt cx="791511" cy="1476504"/>
          </a:xfrm>
          <a:effectLst>
            <a:glow rad="139700">
              <a:schemeClr val="accent3">
                <a:satMod val="175000"/>
                <a:alpha val="40000"/>
              </a:schemeClr>
            </a:glow>
          </a:effectLst>
        </p:grpSpPr>
        <p:pic>
          <p:nvPicPr>
            <p:cNvPr id="1033" name="R-1" descr="\\FILESRV1\Data\_THE POOL\SARAH PORCH\RESOURCE ELEMENTS\HIDDEN DANGERS\NUMBERS\RED_01.jp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58724" y="2721248"/>
              <a:ext cx="782196" cy="1466618"/>
            </a:xfrm>
            <a:prstGeom prst="rect">
              <a:avLst/>
            </a:prstGeom>
            <a:noFill/>
            <a:extLst>
              <a:ext uri="{909E8E84-426E-40DD-AFC4-6F175D3DCCD1}">
                <a14:hiddenFill xmlns:a14="http://schemas.microsoft.com/office/drawing/2010/main">
                  <a:solidFill>
                    <a:srgbClr val="FFFFFF"/>
                  </a:solidFill>
                </a14:hiddenFill>
              </a:ext>
            </a:extLst>
          </p:spPr>
        </p:pic>
        <p:grpSp>
          <p:nvGrpSpPr>
            <p:cNvPr id="22" name="Group 21"/>
            <p:cNvGrpSpPr/>
            <p:nvPr/>
          </p:nvGrpSpPr>
          <p:grpSpPr>
            <a:xfrm>
              <a:off x="4254067" y="2716305"/>
              <a:ext cx="791511" cy="1476504"/>
              <a:chOff x="228600" y="3626490"/>
              <a:chExt cx="791511" cy="1476504"/>
            </a:xfrm>
          </p:grpSpPr>
          <p:sp>
            <p:nvSpPr>
              <p:cNvPr id="38" name="cover 7"/>
              <p:cNvSpPr/>
              <p:nvPr/>
            </p:nvSpPr>
            <p:spPr>
              <a:xfrm>
                <a:off x="228600" y="3626490"/>
                <a:ext cx="791511" cy="14765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9" name="Q7" descr="C:\Users\SarahP\AppData\Local\Microsoft\Windows\Temporary Internet Files\Content.IE5\JEOUWRRI\Question-Mark-15073-large[1].png"/>
              <p:cNvPicPr>
                <a:picLocks noChangeAspect="1" noChangeArrowheads="1"/>
              </p:cNvPicPr>
              <p:nvPr/>
            </p:nvPicPr>
            <p:blipFill>
              <a:blip r:embed="rId16" cstate="print">
                <a:extLst>
                  <a:ext uri="{BEBA8EAE-BF5A-486C-A8C5-ECC9F3942E4B}">
                    <a14:imgProps xmlns:a14="http://schemas.microsoft.com/office/drawing/2010/main">
                      <a14:imgLayer r:embed="rId17">
                        <a14:imgEffect>
                          <a14:saturation sat="33000"/>
                        </a14:imgEffect>
                      </a14:imgLayer>
                    </a14:imgProps>
                  </a:ext>
                  <a:ext uri="{28A0092B-C50C-407E-A947-70E740481C1C}">
                    <a14:useLocalDpi xmlns:a14="http://schemas.microsoft.com/office/drawing/2010/main" val="0"/>
                  </a:ext>
                </a:extLst>
              </a:blip>
              <a:srcRect/>
              <a:stretch>
                <a:fillRect/>
              </a:stretch>
            </p:blipFill>
            <p:spPr bwMode="auto">
              <a:xfrm>
                <a:off x="304800" y="3838257"/>
                <a:ext cx="599074" cy="1126260"/>
              </a:xfrm>
              <a:prstGeom prst="rect">
                <a:avLst/>
              </a:prstGeom>
              <a:noFill/>
              <a:ln>
                <a:noFill/>
              </a:ln>
              <a:extLst>
                <a:ext uri="{909E8E84-426E-40DD-AFC4-6F175D3DCCD1}">
                  <a14:hiddenFill xmlns:a14="http://schemas.microsoft.com/office/drawing/2010/main">
                    <a:solidFill>
                      <a:srgbClr val="FFFFFF"/>
                    </a:solidFill>
                  </a14:hiddenFill>
                </a:ext>
              </a:extLst>
            </p:spPr>
          </p:pic>
        </p:grpSp>
      </p:grpSp>
      <p:grpSp>
        <p:nvGrpSpPr>
          <p:cNvPr id="59" name="all group 8"/>
          <p:cNvGrpSpPr/>
          <p:nvPr/>
        </p:nvGrpSpPr>
        <p:grpSpPr>
          <a:xfrm>
            <a:off x="5555055" y="2286000"/>
            <a:ext cx="791511" cy="1476504"/>
            <a:chOff x="5641517" y="2746267"/>
            <a:chExt cx="791511" cy="1476504"/>
          </a:xfrm>
          <a:effectLst>
            <a:glow rad="139700">
              <a:schemeClr val="accent3">
                <a:satMod val="175000"/>
                <a:alpha val="40000"/>
              </a:schemeClr>
            </a:glow>
          </a:effectLst>
        </p:grpSpPr>
        <p:pic>
          <p:nvPicPr>
            <p:cNvPr id="1032" name="#6" descr="\\FILESRV1\Data\_THE POOL\SARAH PORCH\RESOURCE ELEMENTS\HIDDEN DANGERS\NUMBERS\BLUE_06.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48890" y="2751210"/>
              <a:ext cx="776765" cy="1466619"/>
            </a:xfrm>
            <a:prstGeom prst="rect">
              <a:avLst/>
            </a:prstGeom>
            <a:noFill/>
            <a:extLst>
              <a:ext uri="{909E8E84-426E-40DD-AFC4-6F175D3DCCD1}">
                <a14:hiddenFill xmlns:a14="http://schemas.microsoft.com/office/drawing/2010/main">
                  <a:solidFill>
                    <a:srgbClr val="FFFFFF"/>
                  </a:solidFill>
                </a14:hiddenFill>
              </a:ext>
            </a:extLst>
          </p:spPr>
        </p:pic>
        <p:grpSp>
          <p:nvGrpSpPr>
            <p:cNvPr id="17" name="Group 16"/>
            <p:cNvGrpSpPr/>
            <p:nvPr/>
          </p:nvGrpSpPr>
          <p:grpSpPr>
            <a:xfrm>
              <a:off x="5641517" y="2746267"/>
              <a:ext cx="791511" cy="1476504"/>
              <a:chOff x="1684828" y="3645976"/>
              <a:chExt cx="791511" cy="1476504"/>
            </a:xfrm>
          </p:grpSpPr>
          <p:sp>
            <p:nvSpPr>
              <p:cNvPr id="40" name="cover 8"/>
              <p:cNvSpPr/>
              <p:nvPr/>
            </p:nvSpPr>
            <p:spPr>
              <a:xfrm>
                <a:off x="1684828" y="3645976"/>
                <a:ext cx="791511" cy="14765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1" name="Q8" descr="C:\Users\SarahP\AppData\Local\Microsoft\Windows\Temporary Internet Files\Content.IE5\JEOUWRRI\Question-Mark-15073-large[1].png"/>
              <p:cNvPicPr>
                <a:picLocks noChangeAspect="1" noChangeArrowheads="1"/>
              </p:cNvPicPr>
              <p:nvPr/>
            </p:nvPicPr>
            <p:blipFill>
              <a:blip r:embed="rId16" cstate="print">
                <a:extLst>
                  <a:ext uri="{BEBA8EAE-BF5A-486C-A8C5-ECC9F3942E4B}">
                    <a14:imgProps xmlns:a14="http://schemas.microsoft.com/office/drawing/2010/main">
                      <a14:imgLayer r:embed="rId17">
                        <a14:imgEffect>
                          <a14:saturation sat="33000"/>
                        </a14:imgEffect>
                      </a14:imgLayer>
                    </a14:imgProps>
                  </a:ext>
                  <a:ext uri="{28A0092B-C50C-407E-A947-70E740481C1C}">
                    <a14:useLocalDpi xmlns:a14="http://schemas.microsoft.com/office/drawing/2010/main" val="0"/>
                  </a:ext>
                </a:extLst>
              </a:blip>
              <a:srcRect/>
              <a:stretch>
                <a:fillRect/>
              </a:stretch>
            </p:blipFill>
            <p:spPr bwMode="auto">
              <a:xfrm>
                <a:off x="1761028" y="3857743"/>
                <a:ext cx="599074" cy="1126260"/>
              </a:xfrm>
              <a:prstGeom prst="rect">
                <a:avLst/>
              </a:prstGeom>
              <a:noFill/>
              <a:ln>
                <a:noFill/>
              </a:ln>
              <a:extLst>
                <a:ext uri="{909E8E84-426E-40DD-AFC4-6F175D3DCCD1}">
                  <a14:hiddenFill xmlns:a14="http://schemas.microsoft.com/office/drawing/2010/main">
                    <a:solidFill>
                      <a:srgbClr val="FFFFFF"/>
                    </a:solidFill>
                  </a14:hiddenFill>
                </a:ext>
              </a:extLst>
            </p:spPr>
          </p:pic>
        </p:grpSp>
      </p:grpSp>
      <p:grpSp>
        <p:nvGrpSpPr>
          <p:cNvPr id="60" name="all group 9"/>
          <p:cNvGrpSpPr/>
          <p:nvPr/>
        </p:nvGrpSpPr>
        <p:grpSpPr>
          <a:xfrm>
            <a:off x="2640445" y="4461463"/>
            <a:ext cx="791511" cy="1476504"/>
            <a:chOff x="2190254" y="4974904"/>
            <a:chExt cx="791511" cy="1476504"/>
          </a:xfrm>
          <a:effectLst>
            <a:glow rad="139700">
              <a:schemeClr val="accent3">
                <a:satMod val="175000"/>
                <a:alpha val="40000"/>
              </a:schemeClr>
            </a:glow>
          </a:effectLst>
        </p:grpSpPr>
        <p:pic>
          <p:nvPicPr>
            <p:cNvPr id="1036" name="R-4" descr="\\FILESRV1\Data\_THE POOL\SARAH PORCH\RESOURCE ELEMENTS\HIDDEN DANGERS\NUMBERS\RED_04.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7627" y="4979847"/>
              <a:ext cx="776765" cy="1466619"/>
            </a:xfrm>
            <a:prstGeom prst="rect">
              <a:avLst/>
            </a:prstGeom>
            <a:noFill/>
            <a:extLst>
              <a:ext uri="{909E8E84-426E-40DD-AFC4-6F175D3DCCD1}">
                <a14:hiddenFill xmlns:a14="http://schemas.microsoft.com/office/drawing/2010/main">
                  <a:solidFill>
                    <a:srgbClr val="FFFFFF"/>
                  </a:solidFill>
                </a14:hiddenFill>
              </a:ext>
            </a:extLst>
          </p:spPr>
        </p:pic>
        <p:grpSp>
          <p:nvGrpSpPr>
            <p:cNvPr id="16" name="Group 15"/>
            <p:cNvGrpSpPr/>
            <p:nvPr/>
          </p:nvGrpSpPr>
          <p:grpSpPr>
            <a:xfrm>
              <a:off x="2190254" y="4974904"/>
              <a:ext cx="791511" cy="1476504"/>
              <a:chOff x="3133398" y="3645976"/>
              <a:chExt cx="791511" cy="1476504"/>
            </a:xfrm>
          </p:grpSpPr>
          <p:sp>
            <p:nvSpPr>
              <p:cNvPr id="42" name="cover 9"/>
              <p:cNvSpPr/>
              <p:nvPr/>
            </p:nvSpPr>
            <p:spPr>
              <a:xfrm>
                <a:off x="3133398" y="3645976"/>
                <a:ext cx="791511" cy="14765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3" name="Q9" descr="C:\Users\SarahP\AppData\Local\Microsoft\Windows\Temporary Internet Files\Content.IE5\JEOUWRRI\Question-Mark-15073-large[1].png"/>
              <p:cNvPicPr>
                <a:picLocks noChangeAspect="1" noChangeArrowheads="1"/>
              </p:cNvPicPr>
              <p:nvPr/>
            </p:nvPicPr>
            <p:blipFill>
              <a:blip r:embed="rId16" cstate="print">
                <a:extLst>
                  <a:ext uri="{BEBA8EAE-BF5A-486C-A8C5-ECC9F3942E4B}">
                    <a14:imgProps xmlns:a14="http://schemas.microsoft.com/office/drawing/2010/main">
                      <a14:imgLayer r:embed="rId17">
                        <a14:imgEffect>
                          <a14:saturation sat="33000"/>
                        </a14:imgEffect>
                      </a14:imgLayer>
                    </a14:imgProps>
                  </a:ext>
                  <a:ext uri="{28A0092B-C50C-407E-A947-70E740481C1C}">
                    <a14:useLocalDpi xmlns:a14="http://schemas.microsoft.com/office/drawing/2010/main" val="0"/>
                  </a:ext>
                </a:extLst>
              </a:blip>
              <a:srcRect/>
              <a:stretch>
                <a:fillRect/>
              </a:stretch>
            </p:blipFill>
            <p:spPr bwMode="auto">
              <a:xfrm>
                <a:off x="3209598" y="3857743"/>
                <a:ext cx="599074" cy="1126260"/>
              </a:xfrm>
              <a:prstGeom prst="rect">
                <a:avLst/>
              </a:prstGeom>
              <a:noFill/>
              <a:ln>
                <a:noFill/>
              </a:ln>
              <a:extLst>
                <a:ext uri="{909E8E84-426E-40DD-AFC4-6F175D3DCCD1}">
                  <a14:hiddenFill xmlns:a14="http://schemas.microsoft.com/office/drawing/2010/main">
                    <a:solidFill>
                      <a:srgbClr val="FFFFFF"/>
                    </a:solidFill>
                  </a14:hiddenFill>
                </a:ext>
              </a:extLst>
            </p:spPr>
          </p:pic>
        </p:grpSp>
      </p:grpSp>
      <p:grpSp>
        <p:nvGrpSpPr>
          <p:cNvPr id="61" name="all group 10"/>
          <p:cNvGrpSpPr/>
          <p:nvPr/>
        </p:nvGrpSpPr>
        <p:grpSpPr>
          <a:xfrm>
            <a:off x="3611982" y="4461463"/>
            <a:ext cx="791511" cy="1476504"/>
            <a:chOff x="3159482" y="4850516"/>
            <a:chExt cx="791511" cy="1476504"/>
          </a:xfrm>
          <a:effectLst>
            <a:glow rad="139700">
              <a:schemeClr val="accent3">
                <a:satMod val="175000"/>
                <a:alpha val="40000"/>
              </a:schemeClr>
            </a:glow>
          </a:effectLst>
        </p:grpSpPr>
        <p:pic>
          <p:nvPicPr>
            <p:cNvPr id="1031" name="#5" descr="\\FILESRV1\Data\_THE POOL\SARAH PORCH\RESOURCE ELEMENTS\HIDDEN DANGERS\NUMBERS\BLUE_05.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64139" y="4855459"/>
              <a:ext cx="782196" cy="1466618"/>
            </a:xfrm>
            <a:prstGeom prst="rect">
              <a:avLst/>
            </a:prstGeom>
            <a:noFill/>
            <a:extLst>
              <a:ext uri="{909E8E84-426E-40DD-AFC4-6F175D3DCCD1}">
                <a14:hiddenFill xmlns:a14="http://schemas.microsoft.com/office/drawing/2010/main">
                  <a:solidFill>
                    <a:srgbClr val="FFFFFF"/>
                  </a:solidFill>
                </a14:hiddenFill>
              </a:ext>
            </a:extLst>
          </p:spPr>
        </p:pic>
        <p:grpSp>
          <p:nvGrpSpPr>
            <p:cNvPr id="15" name="Group 14"/>
            <p:cNvGrpSpPr/>
            <p:nvPr/>
          </p:nvGrpSpPr>
          <p:grpSpPr>
            <a:xfrm>
              <a:off x="3159482" y="4850516"/>
              <a:ext cx="791511" cy="1476504"/>
              <a:chOff x="4572000" y="3645976"/>
              <a:chExt cx="791511" cy="1476504"/>
            </a:xfrm>
          </p:grpSpPr>
          <p:sp>
            <p:nvSpPr>
              <p:cNvPr id="44" name="cover 10"/>
              <p:cNvSpPr/>
              <p:nvPr/>
            </p:nvSpPr>
            <p:spPr>
              <a:xfrm>
                <a:off x="4572000" y="3645976"/>
                <a:ext cx="791511" cy="14765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5" name="Q10" descr="C:\Users\SarahP\AppData\Local\Microsoft\Windows\Temporary Internet Files\Content.IE5\JEOUWRRI\Question-Mark-15073-large[1].png"/>
              <p:cNvPicPr>
                <a:picLocks noChangeAspect="1" noChangeArrowheads="1"/>
              </p:cNvPicPr>
              <p:nvPr/>
            </p:nvPicPr>
            <p:blipFill>
              <a:blip r:embed="rId16" cstate="print">
                <a:extLst>
                  <a:ext uri="{BEBA8EAE-BF5A-486C-A8C5-ECC9F3942E4B}">
                    <a14:imgProps xmlns:a14="http://schemas.microsoft.com/office/drawing/2010/main">
                      <a14:imgLayer r:embed="rId17">
                        <a14:imgEffect>
                          <a14:saturation sat="33000"/>
                        </a14:imgEffect>
                      </a14:imgLayer>
                    </a14:imgProps>
                  </a:ext>
                  <a:ext uri="{28A0092B-C50C-407E-A947-70E740481C1C}">
                    <a14:useLocalDpi xmlns:a14="http://schemas.microsoft.com/office/drawing/2010/main" val="0"/>
                  </a:ext>
                </a:extLst>
              </a:blip>
              <a:srcRect/>
              <a:stretch>
                <a:fillRect/>
              </a:stretch>
            </p:blipFill>
            <p:spPr bwMode="auto">
              <a:xfrm>
                <a:off x="4648200" y="3857743"/>
                <a:ext cx="599074" cy="1126260"/>
              </a:xfrm>
              <a:prstGeom prst="rect">
                <a:avLst/>
              </a:prstGeom>
              <a:noFill/>
              <a:ln>
                <a:noFill/>
              </a:ln>
              <a:extLst>
                <a:ext uri="{909E8E84-426E-40DD-AFC4-6F175D3DCCD1}">
                  <a14:hiddenFill xmlns:a14="http://schemas.microsoft.com/office/drawing/2010/main">
                    <a:solidFill>
                      <a:srgbClr val="FFFFFF"/>
                    </a:solidFill>
                  </a14:hiddenFill>
                </a:ext>
              </a:extLst>
            </p:spPr>
          </p:pic>
        </p:grpSp>
      </p:grpSp>
      <p:grpSp>
        <p:nvGrpSpPr>
          <p:cNvPr id="62" name="all group 11"/>
          <p:cNvGrpSpPr/>
          <p:nvPr/>
        </p:nvGrpSpPr>
        <p:grpSpPr>
          <a:xfrm>
            <a:off x="4583519" y="4461463"/>
            <a:ext cx="791511" cy="1476504"/>
            <a:chOff x="4434147" y="4882436"/>
            <a:chExt cx="791511" cy="1476504"/>
          </a:xfrm>
          <a:effectLst>
            <a:glow rad="139700">
              <a:schemeClr val="accent3">
                <a:satMod val="175000"/>
                <a:alpha val="40000"/>
              </a:schemeClr>
            </a:glow>
          </a:effectLst>
        </p:grpSpPr>
        <p:pic>
          <p:nvPicPr>
            <p:cNvPr id="1027" name="#1" descr="\\FILESRV1\Data\_THE POOL\SARAH PORCH\RESOURCE ELEMENTS\HIDDEN DANGERS\NUMBERS\BLUE_01.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38804" y="4887379"/>
              <a:ext cx="782197" cy="1466619"/>
            </a:xfrm>
            <a:prstGeom prst="rect">
              <a:avLst/>
            </a:prstGeom>
            <a:noFill/>
            <a:extLst>
              <a:ext uri="{909E8E84-426E-40DD-AFC4-6F175D3DCCD1}">
                <a14:hiddenFill xmlns:a14="http://schemas.microsoft.com/office/drawing/2010/main">
                  <a:solidFill>
                    <a:srgbClr val="FFFFFF"/>
                  </a:solidFill>
                </a14:hiddenFill>
              </a:ext>
            </a:extLst>
          </p:spPr>
        </p:pic>
        <p:grpSp>
          <p:nvGrpSpPr>
            <p:cNvPr id="14" name="Group 13"/>
            <p:cNvGrpSpPr/>
            <p:nvPr/>
          </p:nvGrpSpPr>
          <p:grpSpPr>
            <a:xfrm>
              <a:off x="4434147" y="4882436"/>
              <a:ext cx="791511" cy="1476504"/>
              <a:chOff x="6036494" y="3626490"/>
              <a:chExt cx="791511" cy="1476504"/>
            </a:xfrm>
          </p:grpSpPr>
          <p:sp>
            <p:nvSpPr>
              <p:cNvPr id="46" name="cover 11"/>
              <p:cNvSpPr/>
              <p:nvPr/>
            </p:nvSpPr>
            <p:spPr>
              <a:xfrm>
                <a:off x="6036494" y="3626490"/>
                <a:ext cx="791511" cy="14765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7" name="Q11" descr="C:\Users\SarahP\AppData\Local\Microsoft\Windows\Temporary Internet Files\Content.IE5\JEOUWRRI\Question-Mark-15073-large[1].png"/>
              <p:cNvPicPr>
                <a:picLocks noChangeAspect="1" noChangeArrowheads="1"/>
              </p:cNvPicPr>
              <p:nvPr/>
            </p:nvPicPr>
            <p:blipFill>
              <a:blip r:embed="rId16" cstate="print">
                <a:extLst>
                  <a:ext uri="{BEBA8EAE-BF5A-486C-A8C5-ECC9F3942E4B}">
                    <a14:imgProps xmlns:a14="http://schemas.microsoft.com/office/drawing/2010/main">
                      <a14:imgLayer r:embed="rId17">
                        <a14:imgEffect>
                          <a14:saturation sat="33000"/>
                        </a14:imgEffect>
                      </a14:imgLayer>
                    </a14:imgProps>
                  </a:ext>
                  <a:ext uri="{28A0092B-C50C-407E-A947-70E740481C1C}">
                    <a14:useLocalDpi xmlns:a14="http://schemas.microsoft.com/office/drawing/2010/main" val="0"/>
                  </a:ext>
                </a:extLst>
              </a:blip>
              <a:srcRect/>
              <a:stretch>
                <a:fillRect/>
              </a:stretch>
            </p:blipFill>
            <p:spPr bwMode="auto">
              <a:xfrm>
                <a:off x="6112694" y="3838257"/>
                <a:ext cx="599074" cy="1126260"/>
              </a:xfrm>
              <a:prstGeom prst="rect">
                <a:avLst/>
              </a:prstGeom>
              <a:noFill/>
              <a:ln>
                <a:noFill/>
              </a:ln>
              <a:extLst>
                <a:ext uri="{909E8E84-426E-40DD-AFC4-6F175D3DCCD1}">
                  <a14:hiddenFill xmlns:a14="http://schemas.microsoft.com/office/drawing/2010/main">
                    <a:solidFill>
                      <a:srgbClr val="FFFFFF"/>
                    </a:solidFill>
                  </a14:hiddenFill>
                </a:ext>
              </a:extLst>
            </p:spPr>
          </p:pic>
        </p:grpSp>
      </p:grpSp>
      <p:grpSp>
        <p:nvGrpSpPr>
          <p:cNvPr id="63" name="all group 12"/>
          <p:cNvGrpSpPr/>
          <p:nvPr/>
        </p:nvGrpSpPr>
        <p:grpSpPr>
          <a:xfrm>
            <a:off x="5555055" y="4461463"/>
            <a:ext cx="791511" cy="1476504"/>
            <a:chOff x="5835686" y="5159741"/>
            <a:chExt cx="791511" cy="1476504"/>
          </a:xfrm>
          <a:effectLst>
            <a:glow rad="139700">
              <a:schemeClr val="accent3">
                <a:satMod val="175000"/>
                <a:alpha val="40000"/>
              </a:schemeClr>
            </a:glow>
          </a:effectLst>
        </p:grpSpPr>
        <p:pic>
          <p:nvPicPr>
            <p:cNvPr id="1034" name="R-2" descr="\\FILESRV1\Data\_THE POOL\SARAH PORCH\RESOURCE ELEMENTS\HIDDEN DANGERS\NUMBERS\RED_02.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843059" y="5164684"/>
              <a:ext cx="776765" cy="1466619"/>
            </a:xfrm>
            <a:prstGeom prst="rect">
              <a:avLst/>
            </a:prstGeom>
            <a:noFill/>
            <a:extLst>
              <a:ext uri="{909E8E84-426E-40DD-AFC4-6F175D3DCCD1}">
                <a14:hiddenFill xmlns:a14="http://schemas.microsoft.com/office/drawing/2010/main">
                  <a:solidFill>
                    <a:srgbClr val="FFFFFF"/>
                  </a:solidFill>
                </a14:hiddenFill>
              </a:ext>
            </a:extLst>
          </p:spPr>
        </p:pic>
        <p:grpSp>
          <p:nvGrpSpPr>
            <p:cNvPr id="13" name="Group 12"/>
            <p:cNvGrpSpPr/>
            <p:nvPr/>
          </p:nvGrpSpPr>
          <p:grpSpPr>
            <a:xfrm>
              <a:off x="5835686" y="5159741"/>
              <a:ext cx="791511" cy="1476504"/>
              <a:chOff x="7484766" y="3628896"/>
              <a:chExt cx="791511" cy="1476504"/>
            </a:xfrm>
          </p:grpSpPr>
          <p:sp>
            <p:nvSpPr>
              <p:cNvPr id="48" name="cover 12"/>
              <p:cNvSpPr/>
              <p:nvPr/>
            </p:nvSpPr>
            <p:spPr>
              <a:xfrm>
                <a:off x="7484766" y="3628896"/>
                <a:ext cx="791511" cy="14765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9" name="Q12" descr="C:\Users\SarahP\AppData\Local\Microsoft\Windows\Temporary Internet Files\Content.IE5\JEOUWRRI\Question-Mark-15073-large[1].png"/>
              <p:cNvPicPr>
                <a:picLocks noChangeAspect="1" noChangeArrowheads="1"/>
              </p:cNvPicPr>
              <p:nvPr/>
            </p:nvPicPr>
            <p:blipFill>
              <a:blip r:embed="rId16" cstate="print">
                <a:extLst>
                  <a:ext uri="{BEBA8EAE-BF5A-486C-A8C5-ECC9F3942E4B}">
                    <a14:imgProps xmlns:a14="http://schemas.microsoft.com/office/drawing/2010/main">
                      <a14:imgLayer r:embed="rId17">
                        <a14:imgEffect>
                          <a14:saturation sat="33000"/>
                        </a14:imgEffect>
                      </a14:imgLayer>
                    </a14:imgProps>
                  </a:ext>
                  <a:ext uri="{28A0092B-C50C-407E-A947-70E740481C1C}">
                    <a14:useLocalDpi xmlns:a14="http://schemas.microsoft.com/office/drawing/2010/main" val="0"/>
                  </a:ext>
                </a:extLst>
              </a:blip>
              <a:srcRect/>
              <a:stretch>
                <a:fillRect/>
              </a:stretch>
            </p:blipFill>
            <p:spPr bwMode="auto">
              <a:xfrm>
                <a:off x="7560966" y="3840663"/>
                <a:ext cx="599074" cy="1126260"/>
              </a:xfrm>
              <a:prstGeom prst="rect">
                <a:avLst/>
              </a:prstGeom>
              <a:noFill/>
              <a:ln>
                <a:noFill/>
              </a:ln>
              <a:extLst>
                <a:ext uri="{909E8E84-426E-40DD-AFC4-6F175D3DCCD1}">
                  <a14:hiddenFill xmlns:a14="http://schemas.microsoft.com/office/drawing/2010/main">
                    <a:solidFill>
                      <a:srgbClr val="FFFFFF"/>
                    </a:solidFill>
                  </a14:hiddenFill>
                </a:ext>
              </a:extLst>
            </p:spPr>
          </p:pic>
        </p:grpSp>
      </p:grpSp>
      <p:sp>
        <p:nvSpPr>
          <p:cNvPr id="25" name="RArrow 1"/>
          <p:cNvSpPr/>
          <p:nvPr/>
        </p:nvSpPr>
        <p:spPr>
          <a:xfrm>
            <a:off x="3004917" y="1656181"/>
            <a:ext cx="433846" cy="330325"/>
          </a:xfrm>
          <a:prstGeom prst="righ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LArrow 1"/>
          <p:cNvSpPr/>
          <p:nvPr/>
        </p:nvSpPr>
        <p:spPr>
          <a:xfrm>
            <a:off x="2585818" y="1656181"/>
            <a:ext cx="433845" cy="330325"/>
          </a:xfrm>
          <a:prstGeom prst="lef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Arrow2"/>
          <p:cNvSpPr/>
          <p:nvPr/>
        </p:nvSpPr>
        <p:spPr>
          <a:xfrm>
            <a:off x="4049208" y="1639348"/>
            <a:ext cx="433846" cy="330325"/>
          </a:xfrm>
          <a:prstGeom prst="righ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LArrow2"/>
          <p:cNvSpPr/>
          <p:nvPr/>
        </p:nvSpPr>
        <p:spPr>
          <a:xfrm>
            <a:off x="3630109" y="1639348"/>
            <a:ext cx="433845" cy="330325"/>
          </a:xfrm>
          <a:prstGeom prst="lef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Arrow3"/>
          <p:cNvSpPr/>
          <p:nvPr/>
        </p:nvSpPr>
        <p:spPr>
          <a:xfrm>
            <a:off x="4995432" y="1639348"/>
            <a:ext cx="433846" cy="330325"/>
          </a:xfrm>
          <a:prstGeom prst="righ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LArrow3"/>
          <p:cNvSpPr/>
          <p:nvPr/>
        </p:nvSpPr>
        <p:spPr>
          <a:xfrm>
            <a:off x="4576333" y="1639348"/>
            <a:ext cx="433845" cy="330325"/>
          </a:xfrm>
          <a:prstGeom prst="lef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RArrow4"/>
          <p:cNvSpPr/>
          <p:nvPr/>
        </p:nvSpPr>
        <p:spPr>
          <a:xfrm>
            <a:off x="5896399" y="1639348"/>
            <a:ext cx="433846" cy="330325"/>
          </a:xfrm>
          <a:prstGeom prst="righ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LArrow4"/>
          <p:cNvSpPr/>
          <p:nvPr/>
        </p:nvSpPr>
        <p:spPr>
          <a:xfrm>
            <a:off x="5477300" y="1639348"/>
            <a:ext cx="433845" cy="330325"/>
          </a:xfrm>
          <a:prstGeom prst="lef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RArrow5"/>
          <p:cNvSpPr/>
          <p:nvPr/>
        </p:nvSpPr>
        <p:spPr>
          <a:xfrm>
            <a:off x="3041608" y="3812539"/>
            <a:ext cx="433846" cy="330325"/>
          </a:xfrm>
          <a:prstGeom prst="righ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LArrow5"/>
          <p:cNvSpPr/>
          <p:nvPr/>
        </p:nvSpPr>
        <p:spPr>
          <a:xfrm>
            <a:off x="2622509" y="3812539"/>
            <a:ext cx="433845" cy="330325"/>
          </a:xfrm>
          <a:prstGeom prst="lef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Arrow6"/>
          <p:cNvSpPr/>
          <p:nvPr/>
        </p:nvSpPr>
        <p:spPr>
          <a:xfrm>
            <a:off x="3992991" y="3812539"/>
            <a:ext cx="433846" cy="330325"/>
          </a:xfrm>
          <a:prstGeom prst="righ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LArrow6"/>
          <p:cNvSpPr/>
          <p:nvPr/>
        </p:nvSpPr>
        <p:spPr>
          <a:xfrm>
            <a:off x="3573892" y="3812539"/>
            <a:ext cx="433845" cy="330325"/>
          </a:xfrm>
          <a:prstGeom prst="lef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RArrow7"/>
          <p:cNvSpPr/>
          <p:nvPr/>
        </p:nvSpPr>
        <p:spPr>
          <a:xfrm>
            <a:off x="4982710" y="3803395"/>
            <a:ext cx="433846" cy="330325"/>
          </a:xfrm>
          <a:prstGeom prst="righ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LArrow7"/>
          <p:cNvSpPr/>
          <p:nvPr/>
        </p:nvSpPr>
        <p:spPr>
          <a:xfrm>
            <a:off x="4563611" y="3803395"/>
            <a:ext cx="433845" cy="330325"/>
          </a:xfrm>
          <a:prstGeom prst="lef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RArrow8"/>
          <p:cNvSpPr/>
          <p:nvPr/>
        </p:nvSpPr>
        <p:spPr>
          <a:xfrm>
            <a:off x="5943437" y="3794206"/>
            <a:ext cx="433846" cy="330325"/>
          </a:xfrm>
          <a:prstGeom prst="righ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LArrow8"/>
          <p:cNvSpPr/>
          <p:nvPr/>
        </p:nvSpPr>
        <p:spPr>
          <a:xfrm>
            <a:off x="5524338" y="3794206"/>
            <a:ext cx="433845" cy="330325"/>
          </a:xfrm>
          <a:prstGeom prst="lef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RArrow9"/>
          <p:cNvSpPr/>
          <p:nvPr/>
        </p:nvSpPr>
        <p:spPr>
          <a:xfrm>
            <a:off x="3019662" y="5982748"/>
            <a:ext cx="433846" cy="330325"/>
          </a:xfrm>
          <a:prstGeom prst="righ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LArrow9"/>
          <p:cNvSpPr/>
          <p:nvPr/>
        </p:nvSpPr>
        <p:spPr>
          <a:xfrm>
            <a:off x="2600563" y="5982748"/>
            <a:ext cx="433845" cy="330325"/>
          </a:xfrm>
          <a:prstGeom prst="lef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RArrow10"/>
          <p:cNvSpPr/>
          <p:nvPr/>
        </p:nvSpPr>
        <p:spPr>
          <a:xfrm>
            <a:off x="4013792" y="5994275"/>
            <a:ext cx="433846" cy="330325"/>
          </a:xfrm>
          <a:prstGeom prst="righ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LArrow 10"/>
          <p:cNvSpPr/>
          <p:nvPr/>
        </p:nvSpPr>
        <p:spPr>
          <a:xfrm>
            <a:off x="3594693" y="5994275"/>
            <a:ext cx="433845" cy="330325"/>
          </a:xfrm>
          <a:prstGeom prst="lef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RArrow11"/>
          <p:cNvSpPr/>
          <p:nvPr/>
        </p:nvSpPr>
        <p:spPr>
          <a:xfrm>
            <a:off x="4995340" y="5994275"/>
            <a:ext cx="433846" cy="330325"/>
          </a:xfrm>
          <a:prstGeom prst="righ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LArrow11"/>
          <p:cNvSpPr/>
          <p:nvPr/>
        </p:nvSpPr>
        <p:spPr>
          <a:xfrm>
            <a:off x="4576241" y="5994275"/>
            <a:ext cx="433845" cy="330325"/>
          </a:xfrm>
          <a:prstGeom prst="lef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RArrow12"/>
          <p:cNvSpPr/>
          <p:nvPr/>
        </p:nvSpPr>
        <p:spPr>
          <a:xfrm>
            <a:off x="5966954" y="5982748"/>
            <a:ext cx="433846" cy="330325"/>
          </a:xfrm>
          <a:prstGeom prst="righ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LArrow12"/>
          <p:cNvSpPr/>
          <p:nvPr/>
        </p:nvSpPr>
        <p:spPr>
          <a:xfrm>
            <a:off x="5547855" y="5982748"/>
            <a:ext cx="433845" cy="330325"/>
          </a:xfrm>
          <a:prstGeom prst="lef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1524000" y="3733800"/>
            <a:ext cx="184731" cy="369332"/>
          </a:xfrm>
          <a:prstGeom prst="rect">
            <a:avLst/>
          </a:prstGeom>
          <a:noFill/>
        </p:spPr>
        <p:txBody>
          <a:bodyPr wrap="none" rtlCol="0">
            <a:spAutoFit/>
          </a:bodyPr>
          <a:lstStyle/>
          <a:p>
            <a:endParaRPr lang="en-US" dirty="0"/>
          </a:p>
        </p:txBody>
      </p:sp>
      <p:sp>
        <p:nvSpPr>
          <p:cNvPr id="3" name="TextBox 2"/>
          <p:cNvSpPr txBox="1"/>
          <p:nvPr/>
        </p:nvSpPr>
        <p:spPr>
          <a:xfrm>
            <a:off x="-102269" y="6324600"/>
            <a:ext cx="2803973" cy="553998"/>
          </a:xfrm>
          <a:prstGeom prst="rect">
            <a:avLst/>
          </a:prstGeom>
          <a:noFill/>
        </p:spPr>
        <p:txBody>
          <a:bodyPr wrap="none" rtlCol="0">
            <a:spAutoFit/>
          </a:bodyPr>
          <a:lstStyle/>
          <a:p>
            <a:r>
              <a:rPr lang="en-US" sz="3000" b="1" dirty="0" smtClean="0">
                <a:solidFill>
                  <a:srgbClr val="7030A0"/>
                </a:solidFill>
                <a:effectLst>
                  <a:glow rad="101600">
                    <a:srgbClr val="FFFF00">
                      <a:alpha val="60000"/>
                    </a:srgbClr>
                  </a:glow>
                </a:effectLst>
                <a:latin typeface="Goudy Stout" panose="0202090407030B020401" pitchFamily="18" charset="0"/>
              </a:rPr>
              <a:t>TEAM 1</a:t>
            </a:r>
            <a:endParaRPr lang="en-US" sz="3000" b="1" dirty="0">
              <a:solidFill>
                <a:srgbClr val="7030A0"/>
              </a:solidFill>
              <a:effectLst>
                <a:glow rad="101600">
                  <a:srgbClr val="FFFF00">
                    <a:alpha val="60000"/>
                  </a:srgbClr>
                </a:glow>
              </a:effectLst>
              <a:latin typeface="Goudy Stout" panose="0202090407030B020401" pitchFamily="18" charset="0"/>
            </a:endParaRPr>
          </a:p>
        </p:txBody>
      </p:sp>
      <p:sp>
        <p:nvSpPr>
          <p:cNvPr id="97" name="TextBox 96"/>
          <p:cNvSpPr txBox="1"/>
          <p:nvPr/>
        </p:nvSpPr>
        <p:spPr>
          <a:xfrm>
            <a:off x="6357570" y="6324600"/>
            <a:ext cx="2803973" cy="553998"/>
          </a:xfrm>
          <a:prstGeom prst="rect">
            <a:avLst/>
          </a:prstGeom>
          <a:noFill/>
        </p:spPr>
        <p:txBody>
          <a:bodyPr wrap="none" rtlCol="0">
            <a:spAutoFit/>
          </a:bodyPr>
          <a:lstStyle/>
          <a:p>
            <a:r>
              <a:rPr lang="en-US" sz="3000" b="1" dirty="0" smtClean="0">
                <a:solidFill>
                  <a:srgbClr val="7030A0"/>
                </a:solidFill>
                <a:effectLst>
                  <a:glow rad="101600">
                    <a:srgbClr val="FFFF00">
                      <a:alpha val="60000"/>
                    </a:srgbClr>
                  </a:glow>
                </a:effectLst>
                <a:latin typeface="Goudy Stout" panose="0202090407030B020401" pitchFamily="18" charset="0"/>
              </a:rPr>
              <a:t>TEAM 2</a:t>
            </a:r>
            <a:endParaRPr lang="en-US" sz="3000" b="1" dirty="0">
              <a:solidFill>
                <a:srgbClr val="7030A0"/>
              </a:solidFill>
              <a:effectLst>
                <a:glow rad="101600">
                  <a:srgbClr val="FFFF00">
                    <a:alpha val="60000"/>
                  </a:srgbClr>
                </a:glow>
              </a:effectLst>
              <a:latin typeface="Goudy Stout" panose="0202090407030B020401" pitchFamily="18" charset="0"/>
            </a:endParaRPr>
          </a:p>
        </p:txBody>
      </p:sp>
    </p:spTree>
    <p:extLst>
      <p:ext uri="{BB962C8B-B14F-4D97-AF65-F5344CB8AC3E}">
        <p14:creationId xmlns:p14="http://schemas.microsoft.com/office/powerpoint/2010/main" val="334638892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6"/>
                    </p:tgtEl>
                  </p:cond>
                </p:stCondLst>
                <p:endSync evt="end" delay="0">
                  <p:rtn val="all"/>
                </p:endSync>
                <p:childTnLst>
                  <p:par>
                    <p:cTn id="3" fill="hold">
                      <p:stCondLst>
                        <p:cond delay="0"/>
                      </p:stCondLst>
                      <p:childTnLst>
                        <p:par>
                          <p:cTn id="4" fill="hold">
                            <p:stCondLst>
                              <p:cond delay="0"/>
                            </p:stCondLst>
                            <p:childTnLst>
                              <p:par>
                                <p:cTn id="5" presetID="37" presetClass="path" presetSubtype="0" accel="50000" decel="50000" fill="hold" nodeType="clickEffect">
                                  <p:stCondLst>
                                    <p:cond delay="0"/>
                                  </p:stCondLst>
                                  <p:childTnLst>
                                    <p:animMotion origin="layout" path="M -4.44444E-6 -0.01342 L -0.07361 0.05186 C -0.08923 0.06621 -0.11197 0.075 -0.13593 0.075 C -0.16354 0.075 -0.18506 0.06621 -0.20069 0.05186 L -0.27343 -0.01342 " pathEditMode="relative" rAng="0" ptsTypes="FffFF">
                                      <p:cBhvr>
                                        <p:cTn id="6" dur="2000" fill="hold"/>
                                        <p:tgtEl>
                                          <p:spTgt spid="27"/>
                                        </p:tgtEl>
                                        <p:attrNameLst>
                                          <p:attrName>ppt_x</p:attrName>
                                          <p:attrName>ppt_y</p:attrName>
                                        </p:attrNameLst>
                                      </p:cBhvr>
                                      <p:rCtr x="-13681" y="4421"/>
                                    </p:animMotion>
                                  </p:childTnLst>
                                </p:cTn>
                              </p:par>
                              <p:par>
                                <p:cTn id="7" presetID="10" presetClass="exit" presetSubtype="0" fill="hold" grpId="1" nodeType="withEffect">
                                  <p:stCondLst>
                                    <p:cond delay="0"/>
                                  </p:stCondLst>
                                  <p:childTnLst>
                                    <p:animEffect transition="out" filter="fade">
                                      <p:cBhvr>
                                        <p:cTn id="8" dur="500"/>
                                        <p:tgtEl>
                                          <p:spTgt spid="26"/>
                                        </p:tgtEl>
                                      </p:cBhvr>
                                    </p:animEffect>
                                    <p:set>
                                      <p:cBhvr>
                                        <p:cTn id="9" dur="1" fill="hold">
                                          <p:stCondLst>
                                            <p:cond delay="499"/>
                                          </p:stCondLst>
                                        </p:cTn>
                                        <p:tgtEl>
                                          <p:spTgt spid="26"/>
                                        </p:tgtEl>
                                        <p:attrNameLst>
                                          <p:attrName>style.visibility</p:attrName>
                                        </p:attrNameLst>
                                      </p:cBhvr>
                                      <p:to>
                                        <p:strVal val="hidden"/>
                                      </p:to>
                                    </p:set>
                                  </p:childTnLst>
                                </p:cTn>
                              </p:par>
                              <p:par>
                                <p:cTn id="10" presetID="10" presetClass="exit" presetSubtype="0" fill="hold" grpId="1" nodeType="withEffect">
                                  <p:stCondLst>
                                    <p:cond delay="0"/>
                                  </p:stCondLst>
                                  <p:childTnLst>
                                    <p:animEffect transition="out" filter="fade">
                                      <p:cBhvr>
                                        <p:cTn id="11" dur="500"/>
                                        <p:tgtEl>
                                          <p:spTgt spid="25"/>
                                        </p:tgtEl>
                                      </p:cBhvr>
                                    </p:animEffect>
                                    <p:set>
                                      <p:cBhvr>
                                        <p:cTn id="12" dur="1" fill="hold">
                                          <p:stCondLst>
                                            <p:cond delay="499"/>
                                          </p:stCondLst>
                                        </p:cTn>
                                        <p:tgtEl>
                                          <p:spTgt spid="25"/>
                                        </p:tgtEl>
                                        <p:attrNameLst>
                                          <p:attrName>style.visibility</p:attrName>
                                        </p:attrNameLst>
                                      </p:cBhvr>
                                      <p:to>
                                        <p:strVal val="hidden"/>
                                      </p:to>
                                    </p:set>
                                  </p:childTnLst>
                                </p:cTn>
                              </p:par>
                              <p:par>
                                <p:cTn id="13" presetID="37" presetClass="path" presetSubtype="0" accel="50000" decel="50000" fill="hold" nodeType="withEffect">
                                  <p:stCondLst>
                                    <p:cond delay="0"/>
                                  </p:stCondLst>
                                  <p:childTnLst>
                                    <p:animMotion origin="layout" path="M -8.33333E-7 -0.01342 L -0.07344 0.05278 C -0.08871 0.06783 -0.1118 0.07593 -0.13559 0.07593 C -0.16302 0.07593 -0.18489 0.06783 -0.20017 0.05278 L -0.27344 -0.01342 " pathEditMode="relative" rAng="0" ptsTypes="FffFF">
                                      <p:cBhvr>
                                        <p:cTn id="14" dur="2000" fill="hold"/>
                                        <p:tgtEl>
                                          <p:spTgt spid="4"/>
                                        </p:tgtEl>
                                        <p:attrNameLst>
                                          <p:attrName>ppt_x</p:attrName>
                                          <p:attrName>ppt_y</p:attrName>
                                        </p:attrNameLst>
                                      </p:cBhvr>
                                      <p:rCtr x="-13681" y="4468"/>
                                    </p:animMotion>
                                  </p:childTnLst>
                                </p:cTn>
                              </p:par>
                            </p:childTnLst>
                          </p:cTn>
                        </p:par>
                      </p:childTnLst>
                    </p:cTn>
                  </p:par>
                </p:childTnLst>
              </p:cTn>
              <p:nextCondLst>
                <p:cond evt="onClick" delay="0">
                  <p:tgtEl>
                    <p:spTgt spid="26"/>
                  </p:tgtEl>
                </p:cond>
              </p:nextCondLst>
            </p:seq>
            <p:seq concurrent="1" nextAc="seek">
              <p:cTn id="15" restart="whenNotActive" fill="hold" evtFilter="cancelBubble" nodeType="interactiveSeq">
                <p:stCondLst>
                  <p:cond evt="onClick" delay="0">
                    <p:tgtEl>
                      <p:spTgt spid="25"/>
                    </p:tgtEl>
                  </p:cond>
                </p:stCondLst>
                <p:endSync evt="end" delay="0">
                  <p:rtn val="all"/>
                </p:endSync>
                <p:childTnLst>
                  <p:par>
                    <p:cTn id="16" fill="hold">
                      <p:stCondLst>
                        <p:cond delay="0"/>
                      </p:stCondLst>
                      <p:childTnLst>
                        <p:par>
                          <p:cTn id="17" fill="hold">
                            <p:stCondLst>
                              <p:cond delay="0"/>
                            </p:stCondLst>
                            <p:childTnLst>
                              <p:par>
                                <p:cTn id="18" presetID="37" presetClass="path" presetSubtype="0" accel="50000" decel="50000" fill="hold" nodeType="clickEffect">
                                  <p:stCondLst>
                                    <p:cond delay="0"/>
                                  </p:stCondLst>
                                  <p:childTnLst>
                                    <p:animMotion origin="layout" path="M -0.0151 -0.01227 L 0.09862 0.05394 C 0.12275 0.06922 0.15834 0.07778 0.19549 0.07778 C 0.2382 0.07778 0.27205 0.06922 0.29619 0.05394 L 0.41042 -0.01227 " pathEditMode="relative" rAng="0" ptsTypes="FffFF">
                                      <p:cBhvr>
                                        <p:cTn id="19" dur="2000" fill="hold"/>
                                        <p:tgtEl>
                                          <p:spTgt spid="27"/>
                                        </p:tgtEl>
                                        <p:attrNameLst>
                                          <p:attrName>ppt_x</p:attrName>
                                          <p:attrName>ppt_y</p:attrName>
                                        </p:attrNameLst>
                                      </p:cBhvr>
                                      <p:rCtr x="21267" y="4491"/>
                                    </p:animMotion>
                                  </p:childTnLst>
                                </p:cTn>
                              </p:par>
                              <p:par>
                                <p:cTn id="20" presetID="10" presetClass="exit" presetSubtype="0" fill="hold" grpId="0" nodeType="withEffect">
                                  <p:stCondLst>
                                    <p:cond delay="0"/>
                                  </p:stCondLst>
                                  <p:childTnLst>
                                    <p:animEffect transition="out" filter="fade">
                                      <p:cBhvr>
                                        <p:cTn id="21" dur="500"/>
                                        <p:tgtEl>
                                          <p:spTgt spid="26"/>
                                        </p:tgtEl>
                                      </p:cBhvr>
                                    </p:animEffect>
                                    <p:set>
                                      <p:cBhvr>
                                        <p:cTn id="22" dur="1" fill="hold">
                                          <p:stCondLst>
                                            <p:cond delay="499"/>
                                          </p:stCondLst>
                                        </p:cTn>
                                        <p:tgtEl>
                                          <p:spTgt spid="26"/>
                                        </p:tgtEl>
                                        <p:attrNameLst>
                                          <p:attrName>style.visibility</p:attrName>
                                        </p:attrNameLst>
                                      </p:cBhvr>
                                      <p:to>
                                        <p:strVal val="hidden"/>
                                      </p:to>
                                    </p:set>
                                  </p:childTnLst>
                                </p:cTn>
                              </p:par>
                              <p:par>
                                <p:cTn id="23" presetID="10" presetClass="exit" presetSubtype="0" fill="hold" grpId="0" nodeType="withEffect">
                                  <p:stCondLst>
                                    <p:cond delay="0"/>
                                  </p:stCondLst>
                                  <p:childTnLst>
                                    <p:animEffect transition="out" filter="fade">
                                      <p:cBhvr>
                                        <p:cTn id="24" dur="500"/>
                                        <p:tgtEl>
                                          <p:spTgt spid="25"/>
                                        </p:tgtEl>
                                      </p:cBhvr>
                                    </p:animEffect>
                                    <p:set>
                                      <p:cBhvr>
                                        <p:cTn id="25" dur="1" fill="hold">
                                          <p:stCondLst>
                                            <p:cond delay="499"/>
                                          </p:stCondLst>
                                        </p:cTn>
                                        <p:tgtEl>
                                          <p:spTgt spid="25"/>
                                        </p:tgtEl>
                                        <p:attrNameLst>
                                          <p:attrName>style.visibility</p:attrName>
                                        </p:attrNameLst>
                                      </p:cBhvr>
                                      <p:to>
                                        <p:strVal val="hidden"/>
                                      </p:to>
                                    </p:set>
                                  </p:childTnLst>
                                </p:cTn>
                              </p:par>
                              <p:par>
                                <p:cTn id="26" presetID="37" presetClass="path" presetSubtype="0" accel="50000" decel="50000" fill="hold" nodeType="withEffect">
                                  <p:stCondLst>
                                    <p:cond delay="0"/>
                                  </p:stCondLst>
                                  <p:childTnLst>
                                    <p:animMotion origin="layout" path="M -0.0151 -0.01342 L 0.09861 0.05788 C 0.12274 0.07431 0.15851 0.0838 0.19583 0.0838 C 0.23854 0.0838 0.27257 0.07431 0.2967 0.05788 L 0.41146 -0.01342 " pathEditMode="relative" rAng="0" ptsTypes="FffFF">
                                      <p:cBhvr>
                                        <p:cTn id="27" dur="2000" fill="hold"/>
                                        <p:tgtEl>
                                          <p:spTgt spid="4"/>
                                        </p:tgtEl>
                                        <p:attrNameLst>
                                          <p:attrName>ppt_x</p:attrName>
                                          <p:attrName>ppt_y</p:attrName>
                                        </p:attrNameLst>
                                      </p:cBhvr>
                                      <p:rCtr x="21319" y="4861"/>
                                    </p:animMotion>
                                  </p:childTnLst>
                                </p:cTn>
                              </p:par>
                            </p:childTnLst>
                          </p:cTn>
                        </p:par>
                      </p:childTnLst>
                    </p:cTn>
                  </p:par>
                </p:childTnLst>
              </p:cTn>
              <p:nextCondLst>
                <p:cond evt="onClick" delay="0">
                  <p:tgtEl>
                    <p:spTgt spid="25"/>
                  </p:tgtEl>
                </p:cond>
              </p:nextCondLst>
            </p:seq>
            <p:seq concurrent="1" nextAc="seek">
              <p:cTn id="28" restart="whenNotActive" fill="hold" evtFilter="cancelBubble" nodeType="interactiveSeq">
                <p:stCondLst>
                  <p:cond evt="onClick" delay="0">
                    <p:tgtEl>
                      <p:spTgt spid="115"/>
                    </p:tgtEl>
                  </p:cond>
                </p:stCondLst>
                <p:endSync evt="end" delay="0">
                  <p:rtn val="all"/>
                </p:endSync>
                <p:childTnLst>
                  <p:par>
                    <p:cTn id="29" fill="hold">
                      <p:stCondLst>
                        <p:cond delay="0"/>
                      </p:stCondLst>
                      <p:childTnLst>
                        <p:par>
                          <p:cTn id="30" fill="hold">
                            <p:stCondLst>
                              <p:cond delay="0"/>
                            </p:stCondLst>
                            <p:childTnLst>
                              <p:par>
                                <p:cTn id="31" presetID="37" presetClass="path" presetSubtype="0" accel="50000" decel="50000" fill="hold" nodeType="clickEffect">
                                  <p:stCondLst>
                                    <p:cond delay="0"/>
                                  </p:stCondLst>
                                  <p:childTnLst>
                                    <p:animMotion origin="layout" path="M 2.77778E-7 -0.01018 L 0.10729 0.03449 C 0.12969 0.04468 0.16354 0.0507 0.19861 0.0507 C 0.23889 0.0507 0.27101 0.04468 0.29358 0.03449 L 0.40139 -0.01018 " pathEditMode="relative" rAng="0" ptsTypes="FffFF">
                                      <p:cBhvr>
                                        <p:cTn id="32" dur="2000" fill="hold"/>
                                        <p:tgtEl>
                                          <p:spTgt spid="53"/>
                                        </p:tgtEl>
                                        <p:attrNameLst>
                                          <p:attrName>ppt_x</p:attrName>
                                          <p:attrName>ppt_y</p:attrName>
                                        </p:attrNameLst>
                                      </p:cBhvr>
                                      <p:rCtr x="20069" y="3032"/>
                                    </p:animMotion>
                                  </p:childTnLst>
                                </p:cTn>
                              </p:par>
                              <p:par>
                                <p:cTn id="33" presetID="10" presetClass="exit" presetSubtype="0" fill="hold" grpId="0" nodeType="withEffect">
                                  <p:stCondLst>
                                    <p:cond delay="0"/>
                                  </p:stCondLst>
                                  <p:childTnLst>
                                    <p:animEffect transition="out" filter="fade">
                                      <p:cBhvr>
                                        <p:cTn id="34" dur="500"/>
                                        <p:tgtEl>
                                          <p:spTgt spid="116"/>
                                        </p:tgtEl>
                                      </p:cBhvr>
                                    </p:animEffect>
                                    <p:set>
                                      <p:cBhvr>
                                        <p:cTn id="35" dur="1" fill="hold">
                                          <p:stCondLst>
                                            <p:cond delay="499"/>
                                          </p:stCondLst>
                                        </p:cTn>
                                        <p:tgtEl>
                                          <p:spTgt spid="116"/>
                                        </p:tgtEl>
                                        <p:attrNameLst>
                                          <p:attrName>style.visibility</p:attrName>
                                        </p:attrNameLst>
                                      </p:cBhvr>
                                      <p:to>
                                        <p:strVal val="hidden"/>
                                      </p:to>
                                    </p:set>
                                  </p:childTnLst>
                                </p:cTn>
                              </p:par>
                              <p:par>
                                <p:cTn id="36" presetID="10" presetClass="exit" presetSubtype="0" fill="hold" grpId="0" nodeType="withEffect">
                                  <p:stCondLst>
                                    <p:cond delay="0"/>
                                  </p:stCondLst>
                                  <p:childTnLst>
                                    <p:animEffect transition="out" filter="fade">
                                      <p:cBhvr>
                                        <p:cTn id="37" dur="500"/>
                                        <p:tgtEl>
                                          <p:spTgt spid="115"/>
                                        </p:tgtEl>
                                      </p:cBhvr>
                                    </p:animEffect>
                                    <p:set>
                                      <p:cBhvr>
                                        <p:cTn id="38" dur="1" fill="hold">
                                          <p:stCondLst>
                                            <p:cond delay="499"/>
                                          </p:stCondLst>
                                        </p:cTn>
                                        <p:tgtEl>
                                          <p:spTgt spid="115"/>
                                        </p:tgtEl>
                                        <p:attrNameLst>
                                          <p:attrName>style.visibility</p:attrName>
                                        </p:attrNameLst>
                                      </p:cBhvr>
                                      <p:to>
                                        <p:strVal val="hidden"/>
                                      </p:to>
                                    </p:set>
                                  </p:childTnLst>
                                </p:cTn>
                              </p:par>
                              <p:par>
                                <p:cTn id="39" presetID="37" presetClass="path" presetSubtype="0" accel="50000" decel="50000" fill="hold" nodeType="withEffect">
                                  <p:stCondLst>
                                    <p:cond delay="0"/>
                                  </p:stCondLst>
                                  <p:childTnLst>
                                    <p:animMotion origin="layout" path="M 3.05556E-6 -0.01041 L 0.1059 0.03588 C 0.12795 0.0463 0.16128 0.05255 0.196 0.05255 C 0.23559 0.05255 0.26753 0.0463 0.28958 0.03588 L 0.39618 -0.01041 " pathEditMode="relative" rAng="0" ptsTypes="FffFF">
                                      <p:cBhvr>
                                        <p:cTn id="40" dur="2000" fill="hold"/>
                                        <p:tgtEl>
                                          <p:spTgt spid="7"/>
                                        </p:tgtEl>
                                        <p:attrNameLst>
                                          <p:attrName>ppt_x</p:attrName>
                                          <p:attrName>ppt_y</p:attrName>
                                        </p:attrNameLst>
                                      </p:cBhvr>
                                      <p:rCtr x="19809" y="3148"/>
                                    </p:animMotion>
                                  </p:childTnLst>
                                </p:cTn>
                              </p:par>
                            </p:childTnLst>
                          </p:cTn>
                        </p:par>
                      </p:childTnLst>
                    </p:cTn>
                  </p:par>
                </p:childTnLst>
              </p:cTn>
              <p:nextCondLst>
                <p:cond evt="onClick" delay="0">
                  <p:tgtEl>
                    <p:spTgt spid="115"/>
                  </p:tgtEl>
                </p:cond>
              </p:nextCondLst>
            </p:seq>
            <p:seq concurrent="1" nextAc="seek">
              <p:cTn id="41" restart="whenNotActive" fill="hold" evtFilter="cancelBubble" nodeType="interactiveSeq">
                <p:stCondLst>
                  <p:cond evt="onClick" delay="0">
                    <p:tgtEl>
                      <p:spTgt spid="116"/>
                    </p:tgtEl>
                  </p:cond>
                </p:stCondLst>
                <p:endSync evt="end" delay="0">
                  <p:rtn val="all"/>
                </p:endSync>
                <p:childTnLst>
                  <p:par>
                    <p:cTn id="42" fill="hold">
                      <p:stCondLst>
                        <p:cond delay="0"/>
                      </p:stCondLst>
                      <p:childTnLst>
                        <p:par>
                          <p:cTn id="43" fill="hold">
                            <p:stCondLst>
                              <p:cond delay="0"/>
                            </p:stCondLst>
                            <p:childTnLst>
                              <p:par>
                                <p:cTn id="44" presetID="37" presetClass="path" presetSubtype="0" accel="50000" decel="50000" fill="hold" nodeType="clickEffect">
                                  <p:stCondLst>
                                    <p:cond delay="0"/>
                                  </p:stCondLst>
                                  <p:childTnLst>
                                    <p:animMotion origin="layout" path="M 2.77778E-7 -0.01342 L -0.07882 0.0581 C -0.09531 0.07431 -0.11997 0.0838 -0.14549 0.0838 C -0.17483 0.0838 -0.19844 0.07431 -0.21493 0.0581 L -0.29271 -0.01342 " pathEditMode="relative" rAng="0" ptsTypes="FffFF">
                                      <p:cBhvr>
                                        <p:cTn id="45" dur="2000" fill="hold"/>
                                        <p:tgtEl>
                                          <p:spTgt spid="53"/>
                                        </p:tgtEl>
                                        <p:attrNameLst>
                                          <p:attrName>ppt_x</p:attrName>
                                          <p:attrName>ppt_y</p:attrName>
                                        </p:attrNameLst>
                                      </p:cBhvr>
                                      <p:rCtr x="-14635" y="4861"/>
                                    </p:animMotion>
                                  </p:childTnLst>
                                </p:cTn>
                              </p:par>
                              <p:par>
                                <p:cTn id="46" presetID="10" presetClass="exit" presetSubtype="0" fill="hold" grpId="1" nodeType="withEffect">
                                  <p:stCondLst>
                                    <p:cond delay="0"/>
                                  </p:stCondLst>
                                  <p:childTnLst>
                                    <p:animEffect transition="out" filter="fade">
                                      <p:cBhvr>
                                        <p:cTn id="47" dur="500"/>
                                        <p:tgtEl>
                                          <p:spTgt spid="116"/>
                                        </p:tgtEl>
                                      </p:cBhvr>
                                    </p:animEffect>
                                    <p:set>
                                      <p:cBhvr>
                                        <p:cTn id="48" dur="1" fill="hold">
                                          <p:stCondLst>
                                            <p:cond delay="499"/>
                                          </p:stCondLst>
                                        </p:cTn>
                                        <p:tgtEl>
                                          <p:spTgt spid="116"/>
                                        </p:tgtEl>
                                        <p:attrNameLst>
                                          <p:attrName>style.visibility</p:attrName>
                                        </p:attrNameLst>
                                      </p:cBhvr>
                                      <p:to>
                                        <p:strVal val="hidden"/>
                                      </p:to>
                                    </p:set>
                                  </p:childTnLst>
                                </p:cTn>
                              </p:par>
                              <p:par>
                                <p:cTn id="49" presetID="10" presetClass="exit" presetSubtype="0" fill="hold" grpId="1" nodeType="withEffect">
                                  <p:stCondLst>
                                    <p:cond delay="0"/>
                                  </p:stCondLst>
                                  <p:childTnLst>
                                    <p:animEffect transition="out" filter="fade">
                                      <p:cBhvr>
                                        <p:cTn id="50" dur="500"/>
                                        <p:tgtEl>
                                          <p:spTgt spid="115"/>
                                        </p:tgtEl>
                                      </p:cBhvr>
                                    </p:animEffect>
                                    <p:set>
                                      <p:cBhvr>
                                        <p:cTn id="51" dur="1" fill="hold">
                                          <p:stCondLst>
                                            <p:cond delay="499"/>
                                          </p:stCondLst>
                                        </p:cTn>
                                        <p:tgtEl>
                                          <p:spTgt spid="115"/>
                                        </p:tgtEl>
                                        <p:attrNameLst>
                                          <p:attrName>style.visibility</p:attrName>
                                        </p:attrNameLst>
                                      </p:cBhvr>
                                      <p:to>
                                        <p:strVal val="hidden"/>
                                      </p:to>
                                    </p:set>
                                  </p:childTnLst>
                                </p:cTn>
                              </p:par>
                              <p:par>
                                <p:cTn id="52" presetID="37" presetClass="path" presetSubtype="0" accel="50000" decel="50000" fill="hold" nodeType="withEffect">
                                  <p:stCondLst>
                                    <p:cond delay="0"/>
                                  </p:stCondLst>
                                  <p:childTnLst>
                                    <p:animMotion origin="layout" path="M 3.05556E-6 -0.01342 L -0.07848 0.05255 C -0.09479 0.0676 -0.11945 0.0757 -0.14479 0.0757 C -0.17413 0.0757 -0.1974 0.0676 -0.21372 0.05255 L -0.29167 -0.01342 " pathEditMode="relative" rAng="0" ptsTypes="FffFF">
                                      <p:cBhvr>
                                        <p:cTn id="53" dur="2000" fill="hold"/>
                                        <p:tgtEl>
                                          <p:spTgt spid="7"/>
                                        </p:tgtEl>
                                        <p:attrNameLst>
                                          <p:attrName>ppt_x</p:attrName>
                                          <p:attrName>ppt_y</p:attrName>
                                        </p:attrNameLst>
                                      </p:cBhvr>
                                      <p:rCtr x="-14583" y="4444"/>
                                    </p:animMotion>
                                  </p:childTnLst>
                                </p:cTn>
                              </p:par>
                            </p:childTnLst>
                          </p:cTn>
                        </p:par>
                      </p:childTnLst>
                    </p:cTn>
                  </p:par>
                </p:childTnLst>
              </p:cTn>
              <p:nextCondLst>
                <p:cond evt="onClick" delay="0">
                  <p:tgtEl>
                    <p:spTgt spid="116"/>
                  </p:tgtEl>
                </p:cond>
              </p:nextCondLst>
            </p:seq>
            <p:seq concurrent="1" nextAc="seek">
              <p:cTn id="54" restart="whenNotActive" fill="hold" evtFilter="cancelBubble" nodeType="interactiveSeq">
                <p:stCondLst>
                  <p:cond evt="onClick" delay="0">
                    <p:tgtEl>
                      <p:spTgt spid="117"/>
                    </p:tgtEl>
                  </p:cond>
                </p:stCondLst>
                <p:endSync evt="end" delay="0">
                  <p:rtn val="all"/>
                </p:endSync>
                <p:childTnLst>
                  <p:par>
                    <p:cTn id="55" fill="hold">
                      <p:stCondLst>
                        <p:cond delay="0"/>
                      </p:stCondLst>
                      <p:childTnLst>
                        <p:par>
                          <p:cTn id="56" fill="hold">
                            <p:stCondLst>
                              <p:cond delay="0"/>
                            </p:stCondLst>
                            <p:childTnLst>
                              <p:par>
                                <p:cTn id="57" presetID="37" presetClass="path" presetSubtype="0" accel="50000" decel="50000" fill="hold" nodeType="clickEffect">
                                  <p:stCondLst>
                                    <p:cond delay="0"/>
                                  </p:stCondLst>
                                  <p:childTnLst>
                                    <p:animMotion origin="layout" path="M 1.11111E-6 -0.01342 L 0.10382 0.0463 C 0.12569 0.05996 0.15833 0.06736 0.19236 0.06736 C 0.23108 0.06736 0.26215 0.05996 0.28385 0.0463 L 0.38819 -0.01342 " pathEditMode="relative" rAng="0" ptsTypes="FffFF">
                                      <p:cBhvr>
                                        <p:cTn id="58" dur="2000" fill="hold"/>
                                        <p:tgtEl>
                                          <p:spTgt spid="55"/>
                                        </p:tgtEl>
                                        <p:attrNameLst>
                                          <p:attrName>ppt_x</p:attrName>
                                          <p:attrName>ppt_y</p:attrName>
                                        </p:attrNameLst>
                                      </p:cBhvr>
                                      <p:rCtr x="19410" y="4028"/>
                                    </p:animMotion>
                                  </p:childTnLst>
                                </p:cTn>
                              </p:par>
                              <p:par>
                                <p:cTn id="59" presetID="10" presetClass="exit" presetSubtype="0" fill="hold" grpId="0" nodeType="withEffect">
                                  <p:stCondLst>
                                    <p:cond delay="0"/>
                                  </p:stCondLst>
                                  <p:childTnLst>
                                    <p:animEffect transition="out" filter="fade">
                                      <p:cBhvr>
                                        <p:cTn id="60" dur="500"/>
                                        <p:tgtEl>
                                          <p:spTgt spid="118"/>
                                        </p:tgtEl>
                                      </p:cBhvr>
                                    </p:animEffect>
                                    <p:set>
                                      <p:cBhvr>
                                        <p:cTn id="61" dur="1" fill="hold">
                                          <p:stCondLst>
                                            <p:cond delay="499"/>
                                          </p:stCondLst>
                                        </p:cTn>
                                        <p:tgtEl>
                                          <p:spTgt spid="118"/>
                                        </p:tgtEl>
                                        <p:attrNameLst>
                                          <p:attrName>style.visibility</p:attrName>
                                        </p:attrNameLst>
                                      </p:cBhvr>
                                      <p:to>
                                        <p:strVal val="hidden"/>
                                      </p:to>
                                    </p:set>
                                  </p:childTnLst>
                                </p:cTn>
                              </p:par>
                              <p:par>
                                <p:cTn id="62" presetID="10" presetClass="exit" presetSubtype="0" fill="hold" grpId="0" nodeType="withEffect">
                                  <p:stCondLst>
                                    <p:cond delay="0"/>
                                  </p:stCondLst>
                                  <p:childTnLst>
                                    <p:animEffect transition="out" filter="fade">
                                      <p:cBhvr>
                                        <p:cTn id="63" dur="500"/>
                                        <p:tgtEl>
                                          <p:spTgt spid="117"/>
                                        </p:tgtEl>
                                      </p:cBhvr>
                                    </p:animEffect>
                                    <p:set>
                                      <p:cBhvr>
                                        <p:cTn id="64" dur="1" fill="hold">
                                          <p:stCondLst>
                                            <p:cond delay="499"/>
                                          </p:stCondLst>
                                        </p:cTn>
                                        <p:tgtEl>
                                          <p:spTgt spid="117"/>
                                        </p:tgtEl>
                                        <p:attrNameLst>
                                          <p:attrName>style.visibility</p:attrName>
                                        </p:attrNameLst>
                                      </p:cBhvr>
                                      <p:to>
                                        <p:strVal val="hidden"/>
                                      </p:to>
                                    </p:set>
                                  </p:childTnLst>
                                </p:cTn>
                              </p:par>
                              <p:par>
                                <p:cTn id="65" presetID="37" presetClass="path" presetSubtype="0" accel="50000" decel="50000" fill="hold" nodeType="withEffect">
                                  <p:stCondLst>
                                    <p:cond delay="0"/>
                                  </p:stCondLst>
                                  <p:childTnLst>
                                    <p:animMotion origin="layout" path="M -1.66667E-6 -0.01343 L 0.10399 0.05115 C 0.12587 0.06574 0.15851 0.07384 0.19254 0.07384 C 0.23143 0.07384 0.2625 0.06574 0.28438 0.05115 L 0.38854 -0.01343 " pathEditMode="relative" rAng="0" ptsTypes="FffFF">
                                      <p:cBhvr>
                                        <p:cTn id="66" dur="2000" fill="hold"/>
                                        <p:tgtEl>
                                          <p:spTgt spid="18"/>
                                        </p:tgtEl>
                                        <p:attrNameLst>
                                          <p:attrName>ppt_x</p:attrName>
                                          <p:attrName>ppt_y</p:attrName>
                                        </p:attrNameLst>
                                      </p:cBhvr>
                                      <p:rCtr x="19427" y="4352"/>
                                    </p:animMotion>
                                  </p:childTnLst>
                                </p:cTn>
                              </p:par>
                            </p:childTnLst>
                          </p:cTn>
                        </p:par>
                      </p:childTnLst>
                    </p:cTn>
                  </p:par>
                </p:childTnLst>
              </p:cTn>
              <p:nextCondLst>
                <p:cond evt="onClick" delay="0">
                  <p:tgtEl>
                    <p:spTgt spid="117"/>
                  </p:tgtEl>
                </p:cond>
              </p:nextCondLst>
            </p:seq>
            <p:seq concurrent="1" nextAc="seek">
              <p:cTn id="67" restart="whenNotActive" fill="hold" evtFilter="cancelBubble" nodeType="interactiveSeq">
                <p:stCondLst>
                  <p:cond evt="onClick" delay="0">
                    <p:tgtEl>
                      <p:spTgt spid="118"/>
                    </p:tgtEl>
                  </p:cond>
                </p:stCondLst>
                <p:endSync evt="end" delay="0">
                  <p:rtn val="all"/>
                </p:endSync>
                <p:childTnLst>
                  <p:par>
                    <p:cTn id="68" fill="hold">
                      <p:stCondLst>
                        <p:cond delay="0"/>
                      </p:stCondLst>
                      <p:childTnLst>
                        <p:par>
                          <p:cTn id="69" fill="hold">
                            <p:stCondLst>
                              <p:cond delay="0"/>
                            </p:stCondLst>
                            <p:childTnLst>
                              <p:par>
                                <p:cTn id="70" presetID="37" presetClass="path" presetSubtype="0" accel="50000" decel="50000" fill="hold" nodeType="clickEffect">
                                  <p:stCondLst>
                                    <p:cond delay="0"/>
                                  </p:stCondLst>
                                  <p:childTnLst>
                                    <p:animMotion origin="layout" path="M 1.11111E-6 -0.01342 L -0.08386 0.05232 C -0.10139 0.06736 -0.12761 0.0757 -0.15486 0.0757 C -0.18611 0.0757 -0.21094 0.06736 -0.22847 0.05232 L -0.31181 -0.01342 " pathEditMode="relative" rAng="0" ptsTypes="FffFF">
                                      <p:cBhvr>
                                        <p:cTn id="71" dur="2000" fill="hold"/>
                                        <p:tgtEl>
                                          <p:spTgt spid="55"/>
                                        </p:tgtEl>
                                        <p:attrNameLst>
                                          <p:attrName>ppt_x</p:attrName>
                                          <p:attrName>ppt_y</p:attrName>
                                        </p:attrNameLst>
                                      </p:cBhvr>
                                      <p:rCtr x="-15590" y="4444"/>
                                    </p:animMotion>
                                  </p:childTnLst>
                                </p:cTn>
                              </p:par>
                              <p:par>
                                <p:cTn id="72" presetID="10" presetClass="exit" presetSubtype="0" fill="hold" grpId="1" nodeType="withEffect">
                                  <p:stCondLst>
                                    <p:cond delay="0"/>
                                  </p:stCondLst>
                                  <p:childTnLst>
                                    <p:animEffect transition="out" filter="fade">
                                      <p:cBhvr>
                                        <p:cTn id="73" dur="500"/>
                                        <p:tgtEl>
                                          <p:spTgt spid="118"/>
                                        </p:tgtEl>
                                      </p:cBhvr>
                                    </p:animEffect>
                                    <p:set>
                                      <p:cBhvr>
                                        <p:cTn id="74" dur="1" fill="hold">
                                          <p:stCondLst>
                                            <p:cond delay="499"/>
                                          </p:stCondLst>
                                        </p:cTn>
                                        <p:tgtEl>
                                          <p:spTgt spid="118"/>
                                        </p:tgtEl>
                                        <p:attrNameLst>
                                          <p:attrName>style.visibility</p:attrName>
                                        </p:attrNameLst>
                                      </p:cBhvr>
                                      <p:to>
                                        <p:strVal val="hidden"/>
                                      </p:to>
                                    </p:set>
                                  </p:childTnLst>
                                </p:cTn>
                              </p:par>
                              <p:par>
                                <p:cTn id="75" presetID="10" presetClass="exit" presetSubtype="0" fill="hold" grpId="1" nodeType="withEffect">
                                  <p:stCondLst>
                                    <p:cond delay="0"/>
                                  </p:stCondLst>
                                  <p:childTnLst>
                                    <p:animEffect transition="out" filter="fade">
                                      <p:cBhvr>
                                        <p:cTn id="76" dur="500"/>
                                        <p:tgtEl>
                                          <p:spTgt spid="117"/>
                                        </p:tgtEl>
                                      </p:cBhvr>
                                    </p:animEffect>
                                    <p:set>
                                      <p:cBhvr>
                                        <p:cTn id="77" dur="1" fill="hold">
                                          <p:stCondLst>
                                            <p:cond delay="499"/>
                                          </p:stCondLst>
                                        </p:cTn>
                                        <p:tgtEl>
                                          <p:spTgt spid="117"/>
                                        </p:tgtEl>
                                        <p:attrNameLst>
                                          <p:attrName>style.visibility</p:attrName>
                                        </p:attrNameLst>
                                      </p:cBhvr>
                                      <p:to>
                                        <p:strVal val="hidden"/>
                                      </p:to>
                                    </p:set>
                                  </p:childTnLst>
                                </p:cTn>
                              </p:par>
                              <p:par>
                                <p:cTn id="78" presetID="37" presetClass="path" presetSubtype="0" accel="50000" decel="50000" fill="hold" nodeType="withEffect">
                                  <p:stCondLst>
                                    <p:cond delay="0"/>
                                  </p:stCondLst>
                                  <p:childTnLst>
                                    <p:animMotion origin="layout" path="M -1.66667E-6 -0.01343 L -0.08351 0.05115 C -0.10104 0.06574 -0.12726 0.07384 -0.15451 0.07384 C -0.18559 0.07384 -0.21059 0.06574 -0.22812 0.05115 L -0.31146 -0.01343 " pathEditMode="relative" rAng="0" ptsTypes="FffFF">
                                      <p:cBhvr>
                                        <p:cTn id="79" dur="2000" fill="hold"/>
                                        <p:tgtEl>
                                          <p:spTgt spid="18"/>
                                        </p:tgtEl>
                                        <p:attrNameLst>
                                          <p:attrName>ppt_x</p:attrName>
                                          <p:attrName>ppt_y</p:attrName>
                                        </p:attrNameLst>
                                      </p:cBhvr>
                                      <p:rCtr x="-15573" y="4352"/>
                                    </p:animMotion>
                                  </p:childTnLst>
                                </p:cTn>
                              </p:par>
                            </p:childTnLst>
                          </p:cTn>
                        </p:par>
                      </p:childTnLst>
                    </p:cTn>
                  </p:par>
                </p:childTnLst>
              </p:cTn>
              <p:nextCondLst>
                <p:cond evt="onClick" delay="0">
                  <p:tgtEl>
                    <p:spTgt spid="118"/>
                  </p:tgtEl>
                </p:cond>
              </p:nextCondLst>
            </p:seq>
            <p:seq concurrent="1" nextAc="seek">
              <p:cTn id="80" restart="whenNotActive" fill="hold" evtFilter="cancelBubble" nodeType="interactiveSeq">
                <p:stCondLst>
                  <p:cond evt="onClick" delay="0">
                    <p:tgtEl>
                      <p:spTgt spid="119"/>
                    </p:tgtEl>
                  </p:cond>
                </p:stCondLst>
                <p:endSync evt="end" delay="0">
                  <p:rtn val="all"/>
                </p:endSync>
                <p:childTnLst>
                  <p:par>
                    <p:cTn id="81" fill="hold">
                      <p:stCondLst>
                        <p:cond delay="0"/>
                      </p:stCondLst>
                      <p:childTnLst>
                        <p:par>
                          <p:cTn id="82" fill="hold">
                            <p:stCondLst>
                              <p:cond delay="0"/>
                            </p:stCondLst>
                            <p:childTnLst>
                              <p:par>
                                <p:cTn id="83" presetID="50" presetClass="path" presetSubtype="0" accel="50000" decel="50000" fill="hold" nodeType="clickEffect">
                                  <p:stCondLst>
                                    <p:cond delay="0"/>
                                  </p:stCondLst>
                                  <p:childTnLst>
                                    <p:animMotion origin="layout" path="M 0.00834 -0.00463 L 0.05434 -0.00463 C 0.07483 -0.00463 0.10035 0.05648 0.10035 0.10695 L 0.10035 0.21852 " pathEditMode="relative" rAng="0" ptsTypes="FfFF">
                                      <p:cBhvr>
                                        <p:cTn id="84" dur="2000" fill="hold"/>
                                        <p:tgtEl>
                                          <p:spTgt spid="54"/>
                                        </p:tgtEl>
                                        <p:attrNameLst>
                                          <p:attrName>ppt_x</p:attrName>
                                          <p:attrName>ppt_y</p:attrName>
                                        </p:attrNameLst>
                                      </p:cBhvr>
                                      <p:rCtr x="4601" y="11157"/>
                                    </p:animMotion>
                                  </p:childTnLst>
                                </p:cTn>
                              </p:par>
                              <p:par>
                                <p:cTn id="85" presetID="10" presetClass="exit" presetSubtype="0" fill="hold" grpId="0" nodeType="withEffect">
                                  <p:stCondLst>
                                    <p:cond delay="0"/>
                                  </p:stCondLst>
                                  <p:childTnLst>
                                    <p:animEffect transition="out" filter="fade">
                                      <p:cBhvr>
                                        <p:cTn id="86" dur="500"/>
                                        <p:tgtEl>
                                          <p:spTgt spid="120"/>
                                        </p:tgtEl>
                                      </p:cBhvr>
                                    </p:animEffect>
                                    <p:set>
                                      <p:cBhvr>
                                        <p:cTn id="87" dur="1" fill="hold">
                                          <p:stCondLst>
                                            <p:cond delay="499"/>
                                          </p:stCondLst>
                                        </p:cTn>
                                        <p:tgtEl>
                                          <p:spTgt spid="120"/>
                                        </p:tgtEl>
                                        <p:attrNameLst>
                                          <p:attrName>style.visibility</p:attrName>
                                        </p:attrNameLst>
                                      </p:cBhvr>
                                      <p:to>
                                        <p:strVal val="hidden"/>
                                      </p:to>
                                    </p:set>
                                  </p:childTnLst>
                                </p:cTn>
                              </p:par>
                              <p:par>
                                <p:cTn id="88" presetID="10" presetClass="exit" presetSubtype="0" fill="hold" grpId="0" nodeType="withEffect">
                                  <p:stCondLst>
                                    <p:cond delay="0"/>
                                  </p:stCondLst>
                                  <p:childTnLst>
                                    <p:animEffect transition="out" filter="fade">
                                      <p:cBhvr>
                                        <p:cTn id="89" dur="500"/>
                                        <p:tgtEl>
                                          <p:spTgt spid="119"/>
                                        </p:tgtEl>
                                      </p:cBhvr>
                                    </p:animEffect>
                                    <p:set>
                                      <p:cBhvr>
                                        <p:cTn id="90" dur="1" fill="hold">
                                          <p:stCondLst>
                                            <p:cond delay="499"/>
                                          </p:stCondLst>
                                        </p:cTn>
                                        <p:tgtEl>
                                          <p:spTgt spid="119"/>
                                        </p:tgtEl>
                                        <p:attrNameLst>
                                          <p:attrName>style.visibility</p:attrName>
                                        </p:attrNameLst>
                                      </p:cBhvr>
                                      <p:to>
                                        <p:strVal val="hidden"/>
                                      </p:to>
                                    </p:set>
                                  </p:childTnLst>
                                </p:cTn>
                              </p:par>
                              <p:par>
                                <p:cTn id="91" presetID="50" presetClass="path" presetSubtype="0" accel="50000" decel="50000" fill="hold" nodeType="withEffect">
                                  <p:stCondLst>
                                    <p:cond delay="0"/>
                                  </p:stCondLst>
                                  <p:childTnLst>
                                    <p:animMotion origin="layout" path="M 0.01598 -0.00232 L 0.05764 -0.00232 C 0.07622 -0.00232 0.09931 0.05879 0.09931 0.10879 L 0.09931 0.2199 " pathEditMode="relative" rAng="0" ptsTypes="FfFF">
                                      <p:cBhvr>
                                        <p:cTn id="92" dur="2000" fill="hold"/>
                                        <p:tgtEl>
                                          <p:spTgt spid="19"/>
                                        </p:tgtEl>
                                        <p:attrNameLst>
                                          <p:attrName>ppt_x</p:attrName>
                                          <p:attrName>ppt_y</p:attrName>
                                        </p:attrNameLst>
                                      </p:cBhvr>
                                      <p:rCtr x="4167" y="11111"/>
                                    </p:animMotion>
                                  </p:childTnLst>
                                </p:cTn>
                              </p:par>
                            </p:childTnLst>
                          </p:cTn>
                        </p:par>
                      </p:childTnLst>
                    </p:cTn>
                  </p:par>
                </p:childTnLst>
              </p:cTn>
              <p:nextCondLst>
                <p:cond evt="onClick" delay="0">
                  <p:tgtEl>
                    <p:spTgt spid="119"/>
                  </p:tgtEl>
                </p:cond>
              </p:nextCondLst>
            </p:seq>
            <p:seq concurrent="1" nextAc="seek">
              <p:cTn id="93" restart="whenNotActive" fill="hold" evtFilter="cancelBubble" nodeType="interactiveSeq">
                <p:stCondLst>
                  <p:cond evt="onClick" delay="0">
                    <p:tgtEl>
                      <p:spTgt spid="120"/>
                    </p:tgtEl>
                  </p:cond>
                </p:stCondLst>
                <p:endSync evt="end" delay="0">
                  <p:rtn val="all"/>
                </p:endSync>
                <p:childTnLst>
                  <p:par>
                    <p:cTn id="94" fill="hold">
                      <p:stCondLst>
                        <p:cond delay="0"/>
                      </p:stCondLst>
                      <p:childTnLst>
                        <p:par>
                          <p:cTn id="95" fill="hold">
                            <p:stCondLst>
                              <p:cond delay="0"/>
                            </p:stCondLst>
                            <p:childTnLst>
                              <p:par>
                                <p:cTn id="96" presetID="50" presetClass="path" presetSubtype="0" accel="50000" decel="50000" fill="hold" nodeType="clickEffect">
                                  <p:stCondLst>
                                    <p:cond delay="0"/>
                                  </p:stCondLst>
                                  <p:childTnLst>
                                    <p:animMotion origin="layout" path="M -4.44444E-6 0.00301 L -0.29566 0.00301 C -0.42829 0.00301 -0.59131 0.06135 -0.59131 0.10903 L -0.59131 0.21505 " pathEditMode="relative" rAng="0" ptsTypes="FfFF">
                                      <p:cBhvr>
                                        <p:cTn id="97" dur="2000" fill="hold"/>
                                        <p:tgtEl>
                                          <p:spTgt spid="54"/>
                                        </p:tgtEl>
                                        <p:attrNameLst>
                                          <p:attrName>ppt_x</p:attrName>
                                          <p:attrName>ppt_y</p:attrName>
                                        </p:attrNameLst>
                                      </p:cBhvr>
                                      <p:rCtr x="-29566" y="10602"/>
                                    </p:animMotion>
                                  </p:childTnLst>
                                </p:cTn>
                              </p:par>
                              <p:par>
                                <p:cTn id="98" presetID="10" presetClass="exit" presetSubtype="0" fill="hold" grpId="1" nodeType="withEffect">
                                  <p:stCondLst>
                                    <p:cond delay="0"/>
                                  </p:stCondLst>
                                  <p:childTnLst>
                                    <p:animEffect transition="out" filter="fade">
                                      <p:cBhvr>
                                        <p:cTn id="99" dur="500"/>
                                        <p:tgtEl>
                                          <p:spTgt spid="120"/>
                                        </p:tgtEl>
                                      </p:cBhvr>
                                    </p:animEffect>
                                    <p:set>
                                      <p:cBhvr>
                                        <p:cTn id="100" dur="1" fill="hold">
                                          <p:stCondLst>
                                            <p:cond delay="499"/>
                                          </p:stCondLst>
                                        </p:cTn>
                                        <p:tgtEl>
                                          <p:spTgt spid="120"/>
                                        </p:tgtEl>
                                        <p:attrNameLst>
                                          <p:attrName>style.visibility</p:attrName>
                                        </p:attrNameLst>
                                      </p:cBhvr>
                                      <p:to>
                                        <p:strVal val="hidden"/>
                                      </p:to>
                                    </p:set>
                                  </p:childTnLst>
                                </p:cTn>
                              </p:par>
                              <p:par>
                                <p:cTn id="101" presetID="10" presetClass="exit" presetSubtype="0" fill="hold" grpId="1" nodeType="withEffect">
                                  <p:stCondLst>
                                    <p:cond delay="0"/>
                                  </p:stCondLst>
                                  <p:childTnLst>
                                    <p:animEffect transition="out" filter="fade">
                                      <p:cBhvr>
                                        <p:cTn id="102" dur="500"/>
                                        <p:tgtEl>
                                          <p:spTgt spid="119"/>
                                        </p:tgtEl>
                                      </p:cBhvr>
                                    </p:animEffect>
                                    <p:set>
                                      <p:cBhvr>
                                        <p:cTn id="103" dur="1" fill="hold">
                                          <p:stCondLst>
                                            <p:cond delay="499"/>
                                          </p:stCondLst>
                                        </p:cTn>
                                        <p:tgtEl>
                                          <p:spTgt spid="119"/>
                                        </p:tgtEl>
                                        <p:attrNameLst>
                                          <p:attrName>style.visibility</p:attrName>
                                        </p:attrNameLst>
                                      </p:cBhvr>
                                      <p:to>
                                        <p:strVal val="hidden"/>
                                      </p:to>
                                    </p:set>
                                  </p:childTnLst>
                                </p:cTn>
                              </p:par>
                              <p:par>
                                <p:cTn id="104" presetID="50" presetClass="path" presetSubtype="0" accel="50000" decel="50000" fill="hold" nodeType="withEffect">
                                  <p:stCondLst>
                                    <p:cond delay="0"/>
                                  </p:stCondLst>
                                  <p:childTnLst>
                                    <p:animMotion origin="layout" path="M -0.00104 0.00532 L -0.29687 0.00532 C -0.42951 0.00532 -0.59236 0.06342 -0.59236 0.11088 L -0.59236 0.21643 " pathEditMode="relative" rAng="0" ptsTypes="FfFF">
                                      <p:cBhvr>
                                        <p:cTn id="105" dur="2000" fill="hold"/>
                                        <p:tgtEl>
                                          <p:spTgt spid="19"/>
                                        </p:tgtEl>
                                        <p:attrNameLst>
                                          <p:attrName>ppt_x</p:attrName>
                                          <p:attrName>ppt_y</p:attrName>
                                        </p:attrNameLst>
                                      </p:cBhvr>
                                      <p:rCtr x="-29566" y="10556"/>
                                    </p:animMotion>
                                  </p:childTnLst>
                                </p:cTn>
                              </p:par>
                            </p:childTnLst>
                          </p:cTn>
                        </p:par>
                      </p:childTnLst>
                    </p:cTn>
                  </p:par>
                </p:childTnLst>
              </p:cTn>
              <p:nextCondLst>
                <p:cond evt="onClick" delay="0">
                  <p:tgtEl>
                    <p:spTgt spid="120"/>
                  </p:tgtEl>
                </p:cond>
              </p:nextCondLst>
            </p:seq>
            <p:seq concurrent="1" nextAc="seek">
              <p:cTn id="106" restart="whenNotActive" fill="hold" evtFilter="cancelBubble" nodeType="interactiveSeq">
                <p:stCondLst>
                  <p:cond evt="onClick" delay="0">
                    <p:tgtEl>
                      <p:spTgt spid="121"/>
                    </p:tgtEl>
                  </p:cond>
                </p:stCondLst>
                <p:endSync evt="end" delay="0">
                  <p:rtn val="all"/>
                </p:endSync>
                <p:childTnLst>
                  <p:par>
                    <p:cTn id="107" fill="hold">
                      <p:stCondLst>
                        <p:cond delay="0"/>
                      </p:stCondLst>
                      <p:childTnLst>
                        <p:par>
                          <p:cTn id="108" fill="hold">
                            <p:stCondLst>
                              <p:cond delay="0"/>
                            </p:stCondLst>
                            <p:childTnLst>
                              <p:par>
                                <p:cTn id="109" presetID="50" presetClass="path" presetSubtype="0" accel="50000" decel="50000" fill="hold" nodeType="clickEffect">
                                  <p:stCondLst>
                                    <p:cond delay="0"/>
                                  </p:stCondLst>
                                  <p:childTnLst>
                                    <p:animMotion origin="layout" path="M 0.00834 0.01667 L 0.25955 0.01667 C 0.37223 0.01667 0.51077 -0.01551 0.51077 -0.04144 L 0.51077 -0.09931 " pathEditMode="relative" rAng="0" ptsTypes="FfFF">
                                      <p:cBhvr>
                                        <p:cTn id="110" dur="2000" fill="hold"/>
                                        <p:tgtEl>
                                          <p:spTgt spid="56"/>
                                        </p:tgtEl>
                                        <p:attrNameLst>
                                          <p:attrName>ppt_x</p:attrName>
                                          <p:attrName>ppt_y</p:attrName>
                                        </p:attrNameLst>
                                      </p:cBhvr>
                                      <p:rCtr x="25122" y="-5810"/>
                                    </p:animMotion>
                                  </p:childTnLst>
                                </p:cTn>
                              </p:par>
                              <p:par>
                                <p:cTn id="111" presetID="10" presetClass="exit" presetSubtype="0" fill="hold" grpId="0" nodeType="withEffect">
                                  <p:stCondLst>
                                    <p:cond delay="0"/>
                                  </p:stCondLst>
                                  <p:childTnLst>
                                    <p:animEffect transition="out" filter="fade">
                                      <p:cBhvr>
                                        <p:cTn id="112" dur="500"/>
                                        <p:tgtEl>
                                          <p:spTgt spid="122"/>
                                        </p:tgtEl>
                                      </p:cBhvr>
                                    </p:animEffect>
                                    <p:set>
                                      <p:cBhvr>
                                        <p:cTn id="113" dur="1" fill="hold">
                                          <p:stCondLst>
                                            <p:cond delay="499"/>
                                          </p:stCondLst>
                                        </p:cTn>
                                        <p:tgtEl>
                                          <p:spTgt spid="122"/>
                                        </p:tgtEl>
                                        <p:attrNameLst>
                                          <p:attrName>style.visibility</p:attrName>
                                        </p:attrNameLst>
                                      </p:cBhvr>
                                      <p:to>
                                        <p:strVal val="hidden"/>
                                      </p:to>
                                    </p:set>
                                  </p:childTnLst>
                                </p:cTn>
                              </p:par>
                              <p:par>
                                <p:cTn id="114" presetID="10" presetClass="exit" presetSubtype="0" fill="hold" grpId="0" nodeType="withEffect">
                                  <p:stCondLst>
                                    <p:cond delay="0"/>
                                  </p:stCondLst>
                                  <p:childTnLst>
                                    <p:animEffect transition="out" filter="fade">
                                      <p:cBhvr>
                                        <p:cTn id="115" dur="500"/>
                                        <p:tgtEl>
                                          <p:spTgt spid="121"/>
                                        </p:tgtEl>
                                      </p:cBhvr>
                                    </p:animEffect>
                                    <p:set>
                                      <p:cBhvr>
                                        <p:cTn id="116" dur="1" fill="hold">
                                          <p:stCondLst>
                                            <p:cond delay="499"/>
                                          </p:stCondLst>
                                        </p:cTn>
                                        <p:tgtEl>
                                          <p:spTgt spid="121"/>
                                        </p:tgtEl>
                                        <p:attrNameLst>
                                          <p:attrName>style.visibility</p:attrName>
                                        </p:attrNameLst>
                                      </p:cBhvr>
                                      <p:to>
                                        <p:strVal val="hidden"/>
                                      </p:to>
                                    </p:set>
                                  </p:childTnLst>
                                </p:cTn>
                              </p:par>
                              <p:par>
                                <p:cTn id="117" presetID="50" presetClass="path" presetSubtype="0" accel="50000" decel="50000" fill="hold" nodeType="withEffect">
                                  <p:stCondLst>
                                    <p:cond delay="0"/>
                                  </p:stCondLst>
                                  <p:childTnLst>
                                    <p:animMotion origin="layout" path="M 1.11111E-6 0.01667 L 0.25451 0.01667 C 0.3684 0.01667 0.50903 -0.01504 0.50903 -0.04097 L 0.50903 -0.09791 " pathEditMode="relative" rAng="0" ptsTypes="FfFF">
                                      <p:cBhvr>
                                        <p:cTn id="118" dur="2000" fill="hold"/>
                                        <p:tgtEl>
                                          <p:spTgt spid="20"/>
                                        </p:tgtEl>
                                        <p:attrNameLst>
                                          <p:attrName>ppt_x</p:attrName>
                                          <p:attrName>ppt_y</p:attrName>
                                        </p:attrNameLst>
                                      </p:cBhvr>
                                      <p:rCtr x="25451" y="-5741"/>
                                    </p:animMotion>
                                  </p:childTnLst>
                                </p:cTn>
                              </p:par>
                            </p:childTnLst>
                          </p:cTn>
                        </p:par>
                      </p:childTnLst>
                    </p:cTn>
                  </p:par>
                </p:childTnLst>
              </p:cTn>
              <p:nextCondLst>
                <p:cond evt="onClick" delay="0">
                  <p:tgtEl>
                    <p:spTgt spid="121"/>
                  </p:tgtEl>
                </p:cond>
              </p:nextCondLst>
            </p:seq>
            <p:seq concurrent="1" nextAc="seek">
              <p:cTn id="119" restart="whenNotActive" fill="hold" evtFilter="cancelBubble" nodeType="interactiveSeq">
                <p:stCondLst>
                  <p:cond evt="onClick" delay="0">
                    <p:tgtEl>
                      <p:spTgt spid="122"/>
                    </p:tgtEl>
                  </p:cond>
                </p:stCondLst>
                <p:endSync evt="end" delay="0">
                  <p:rtn val="all"/>
                </p:endSync>
                <p:childTnLst>
                  <p:par>
                    <p:cTn id="120" fill="hold">
                      <p:stCondLst>
                        <p:cond delay="0"/>
                      </p:stCondLst>
                      <p:childTnLst>
                        <p:par>
                          <p:cTn id="121" fill="hold">
                            <p:stCondLst>
                              <p:cond delay="0"/>
                            </p:stCondLst>
                            <p:childTnLst>
                              <p:par>
                                <p:cTn id="122" presetID="50" presetClass="path" presetSubtype="0" accel="50000" decel="50000" fill="hold" nodeType="clickEffect">
                                  <p:stCondLst>
                                    <p:cond delay="0"/>
                                  </p:stCondLst>
                                  <p:childTnLst>
                                    <p:animMotion origin="layout" path="M -4.44444E-6 0.02431 L -0.09461 0.02431 C -0.13715 0.02431 -0.18923 -0.01088 -0.18923 -0.03935 L -0.18923 -0.10278 " pathEditMode="relative" rAng="0" ptsTypes="FfFF">
                                      <p:cBhvr>
                                        <p:cTn id="123" dur="2000" fill="hold"/>
                                        <p:tgtEl>
                                          <p:spTgt spid="56"/>
                                        </p:tgtEl>
                                        <p:attrNameLst>
                                          <p:attrName>ppt_x</p:attrName>
                                          <p:attrName>ppt_y</p:attrName>
                                        </p:attrNameLst>
                                      </p:cBhvr>
                                      <p:rCtr x="-9462" y="-6366"/>
                                    </p:animMotion>
                                  </p:childTnLst>
                                </p:cTn>
                              </p:par>
                              <p:par>
                                <p:cTn id="124" presetID="10" presetClass="exit" presetSubtype="0" fill="hold" grpId="1" nodeType="withEffect">
                                  <p:stCondLst>
                                    <p:cond delay="0"/>
                                  </p:stCondLst>
                                  <p:childTnLst>
                                    <p:animEffect transition="out" filter="fade">
                                      <p:cBhvr>
                                        <p:cTn id="125" dur="500"/>
                                        <p:tgtEl>
                                          <p:spTgt spid="122"/>
                                        </p:tgtEl>
                                      </p:cBhvr>
                                    </p:animEffect>
                                    <p:set>
                                      <p:cBhvr>
                                        <p:cTn id="126" dur="1" fill="hold">
                                          <p:stCondLst>
                                            <p:cond delay="499"/>
                                          </p:stCondLst>
                                        </p:cTn>
                                        <p:tgtEl>
                                          <p:spTgt spid="122"/>
                                        </p:tgtEl>
                                        <p:attrNameLst>
                                          <p:attrName>style.visibility</p:attrName>
                                        </p:attrNameLst>
                                      </p:cBhvr>
                                      <p:to>
                                        <p:strVal val="hidden"/>
                                      </p:to>
                                    </p:set>
                                  </p:childTnLst>
                                </p:cTn>
                              </p:par>
                              <p:par>
                                <p:cTn id="127" presetID="10" presetClass="exit" presetSubtype="0" fill="hold" grpId="1" nodeType="withEffect">
                                  <p:stCondLst>
                                    <p:cond delay="0"/>
                                  </p:stCondLst>
                                  <p:childTnLst>
                                    <p:animEffect transition="out" filter="fade">
                                      <p:cBhvr>
                                        <p:cTn id="128" dur="500"/>
                                        <p:tgtEl>
                                          <p:spTgt spid="121"/>
                                        </p:tgtEl>
                                      </p:cBhvr>
                                    </p:animEffect>
                                    <p:set>
                                      <p:cBhvr>
                                        <p:cTn id="129" dur="1" fill="hold">
                                          <p:stCondLst>
                                            <p:cond delay="499"/>
                                          </p:stCondLst>
                                        </p:cTn>
                                        <p:tgtEl>
                                          <p:spTgt spid="121"/>
                                        </p:tgtEl>
                                        <p:attrNameLst>
                                          <p:attrName>style.visibility</p:attrName>
                                        </p:attrNameLst>
                                      </p:cBhvr>
                                      <p:to>
                                        <p:strVal val="hidden"/>
                                      </p:to>
                                    </p:set>
                                  </p:childTnLst>
                                </p:cTn>
                              </p:par>
                              <p:par>
                                <p:cTn id="130" presetID="50" presetClass="path" presetSubtype="0" accel="50000" decel="50000" fill="hold" nodeType="withEffect">
                                  <p:stCondLst>
                                    <p:cond delay="0"/>
                                  </p:stCondLst>
                                  <p:childTnLst>
                                    <p:animMotion origin="layout" path="M 1.11111E-6 0.03542 L -0.09549 0.03542 C -0.13837 0.03542 -0.19097 -0.00254 -0.19097 -0.03333 L -0.19097 -0.10139 " pathEditMode="relative" rAng="0" ptsTypes="FfFF">
                                      <p:cBhvr>
                                        <p:cTn id="131" dur="2000" fill="hold"/>
                                        <p:tgtEl>
                                          <p:spTgt spid="20"/>
                                        </p:tgtEl>
                                        <p:attrNameLst>
                                          <p:attrName>ppt_x</p:attrName>
                                          <p:attrName>ppt_y</p:attrName>
                                        </p:attrNameLst>
                                      </p:cBhvr>
                                      <p:rCtr x="-9549" y="-6852"/>
                                    </p:animMotion>
                                  </p:childTnLst>
                                </p:cTn>
                              </p:par>
                            </p:childTnLst>
                          </p:cTn>
                        </p:par>
                      </p:childTnLst>
                    </p:cTn>
                  </p:par>
                </p:childTnLst>
              </p:cTn>
              <p:nextCondLst>
                <p:cond evt="onClick" delay="0">
                  <p:tgtEl>
                    <p:spTgt spid="122"/>
                  </p:tgtEl>
                </p:cond>
              </p:nextCondLst>
            </p:seq>
            <p:seq concurrent="1" nextAc="seek">
              <p:cTn id="132" restart="whenNotActive" fill="hold" evtFilter="cancelBubble" nodeType="interactiveSeq">
                <p:stCondLst>
                  <p:cond evt="onClick" delay="0">
                    <p:tgtEl>
                      <p:spTgt spid="123"/>
                    </p:tgtEl>
                  </p:cond>
                </p:stCondLst>
                <p:endSync evt="end" delay="0">
                  <p:rtn val="all"/>
                </p:endSync>
                <p:childTnLst>
                  <p:par>
                    <p:cTn id="133" fill="hold">
                      <p:stCondLst>
                        <p:cond delay="0"/>
                      </p:stCondLst>
                      <p:childTnLst>
                        <p:par>
                          <p:cTn id="134" fill="hold">
                            <p:stCondLst>
                              <p:cond delay="0"/>
                            </p:stCondLst>
                            <p:childTnLst>
                              <p:par>
                                <p:cTn id="135" presetID="50" presetClass="path" presetSubtype="0" accel="50000" decel="50000" fill="hold" nodeType="clickEffect">
                                  <p:stCondLst>
                                    <p:cond delay="0"/>
                                  </p:stCondLst>
                                  <p:childTnLst>
                                    <p:animMotion origin="layout" path="M -4.44444E-6 0.01273 L 0.24809 0.01273 C 0.35938 0.01273 0.49619 -0.01922 0.49619 -0.04491 L 0.49619 -0.10232 " pathEditMode="relative" rAng="0" ptsTypes="FfFF">
                                      <p:cBhvr>
                                        <p:cTn id="136" dur="2000" fill="hold"/>
                                        <p:tgtEl>
                                          <p:spTgt spid="57"/>
                                        </p:tgtEl>
                                        <p:attrNameLst>
                                          <p:attrName>ppt_x</p:attrName>
                                          <p:attrName>ppt_y</p:attrName>
                                        </p:attrNameLst>
                                      </p:cBhvr>
                                      <p:rCtr x="24809" y="-5764"/>
                                    </p:animMotion>
                                  </p:childTnLst>
                                </p:cTn>
                              </p:par>
                              <p:par>
                                <p:cTn id="137" presetID="10" presetClass="exit" presetSubtype="0" fill="hold" grpId="0" nodeType="withEffect">
                                  <p:stCondLst>
                                    <p:cond delay="0"/>
                                  </p:stCondLst>
                                  <p:childTnLst>
                                    <p:animEffect transition="out" filter="fade">
                                      <p:cBhvr>
                                        <p:cTn id="138" dur="500"/>
                                        <p:tgtEl>
                                          <p:spTgt spid="124"/>
                                        </p:tgtEl>
                                      </p:cBhvr>
                                    </p:animEffect>
                                    <p:set>
                                      <p:cBhvr>
                                        <p:cTn id="139" dur="1" fill="hold">
                                          <p:stCondLst>
                                            <p:cond delay="499"/>
                                          </p:stCondLst>
                                        </p:cTn>
                                        <p:tgtEl>
                                          <p:spTgt spid="124"/>
                                        </p:tgtEl>
                                        <p:attrNameLst>
                                          <p:attrName>style.visibility</p:attrName>
                                        </p:attrNameLst>
                                      </p:cBhvr>
                                      <p:to>
                                        <p:strVal val="hidden"/>
                                      </p:to>
                                    </p:set>
                                  </p:childTnLst>
                                </p:cTn>
                              </p:par>
                              <p:par>
                                <p:cTn id="140" presetID="10" presetClass="exit" presetSubtype="0" fill="hold" grpId="0" nodeType="withEffect">
                                  <p:stCondLst>
                                    <p:cond delay="0"/>
                                  </p:stCondLst>
                                  <p:childTnLst>
                                    <p:animEffect transition="out" filter="fade">
                                      <p:cBhvr>
                                        <p:cTn id="141" dur="500"/>
                                        <p:tgtEl>
                                          <p:spTgt spid="123"/>
                                        </p:tgtEl>
                                      </p:cBhvr>
                                    </p:animEffect>
                                    <p:set>
                                      <p:cBhvr>
                                        <p:cTn id="142" dur="1" fill="hold">
                                          <p:stCondLst>
                                            <p:cond delay="499"/>
                                          </p:stCondLst>
                                        </p:cTn>
                                        <p:tgtEl>
                                          <p:spTgt spid="123"/>
                                        </p:tgtEl>
                                        <p:attrNameLst>
                                          <p:attrName>style.visibility</p:attrName>
                                        </p:attrNameLst>
                                      </p:cBhvr>
                                      <p:to>
                                        <p:strVal val="hidden"/>
                                      </p:to>
                                    </p:set>
                                  </p:childTnLst>
                                </p:cTn>
                              </p:par>
                              <p:par>
                                <p:cTn id="143" presetID="50" presetClass="path" presetSubtype="0" accel="50000" decel="50000" fill="hold" nodeType="withEffect">
                                  <p:stCondLst>
                                    <p:cond delay="0"/>
                                  </p:stCondLst>
                                  <p:childTnLst>
                                    <p:animMotion origin="layout" path="M 1.11111E-6 0.01667 L 0.24722 0.01667 C 0.35799 0.01667 0.49444 -0.01551 0.49444 -0.04143 L 0.49444 -0.0993 " pathEditMode="relative" rAng="0" ptsTypes="FfFF">
                                      <p:cBhvr>
                                        <p:cTn id="144" dur="2000" fill="hold"/>
                                        <p:tgtEl>
                                          <p:spTgt spid="21"/>
                                        </p:tgtEl>
                                        <p:attrNameLst>
                                          <p:attrName>ppt_x</p:attrName>
                                          <p:attrName>ppt_y</p:attrName>
                                        </p:attrNameLst>
                                      </p:cBhvr>
                                      <p:rCtr x="24722" y="-5810"/>
                                    </p:animMotion>
                                  </p:childTnLst>
                                </p:cTn>
                              </p:par>
                            </p:childTnLst>
                          </p:cTn>
                        </p:par>
                      </p:childTnLst>
                    </p:cTn>
                  </p:par>
                </p:childTnLst>
              </p:cTn>
              <p:nextCondLst>
                <p:cond evt="onClick" delay="0">
                  <p:tgtEl>
                    <p:spTgt spid="123"/>
                  </p:tgtEl>
                </p:cond>
              </p:nextCondLst>
            </p:seq>
            <p:seq concurrent="1" nextAc="seek">
              <p:cTn id="145" restart="whenNotActive" fill="hold" evtFilter="cancelBubble" nodeType="interactiveSeq">
                <p:stCondLst>
                  <p:cond evt="onClick" delay="0">
                    <p:tgtEl>
                      <p:spTgt spid="124"/>
                    </p:tgtEl>
                  </p:cond>
                </p:stCondLst>
                <p:endSync evt="end" delay="0">
                  <p:rtn val="all"/>
                </p:endSync>
                <p:childTnLst>
                  <p:par>
                    <p:cTn id="146" fill="hold">
                      <p:stCondLst>
                        <p:cond delay="0"/>
                      </p:stCondLst>
                      <p:childTnLst>
                        <p:par>
                          <p:cTn id="147" fill="hold">
                            <p:stCondLst>
                              <p:cond delay="0"/>
                            </p:stCondLst>
                            <p:childTnLst>
                              <p:par>
                                <p:cTn id="148" presetID="50" presetClass="path" presetSubtype="0" accel="50000" decel="50000" fill="hold" nodeType="clickEffect">
                                  <p:stCondLst>
                                    <p:cond delay="0"/>
                                  </p:stCondLst>
                                  <p:childTnLst>
                                    <p:animMotion origin="layout" path="M -4.44444E-6 0.0243 L -0.10607 0.0243 C -0.15381 0.0243 -0.21215 -0.01065 -0.21215 -0.03889 L -0.21215 -0.10186 " pathEditMode="relative" rAng="0" ptsTypes="FfFF">
                                      <p:cBhvr>
                                        <p:cTn id="149" dur="2000" fill="hold"/>
                                        <p:tgtEl>
                                          <p:spTgt spid="57"/>
                                        </p:tgtEl>
                                        <p:attrNameLst>
                                          <p:attrName>ppt_x</p:attrName>
                                          <p:attrName>ppt_y</p:attrName>
                                        </p:attrNameLst>
                                      </p:cBhvr>
                                      <p:rCtr x="-10608" y="-6319"/>
                                    </p:animMotion>
                                  </p:childTnLst>
                                </p:cTn>
                              </p:par>
                              <p:par>
                                <p:cTn id="150" presetID="10" presetClass="exit" presetSubtype="0" fill="hold" grpId="1" nodeType="withEffect">
                                  <p:stCondLst>
                                    <p:cond delay="0"/>
                                  </p:stCondLst>
                                  <p:childTnLst>
                                    <p:animEffect transition="out" filter="fade">
                                      <p:cBhvr>
                                        <p:cTn id="151" dur="500"/>
                                        <p:tgtEl>
                                          <p:spTgt spid="124"/>
                                        </p:tgtEl>
                                      </p:cBhvr>
                                    </p:animEffect>
                                    <p:set>
                                      <p:cBhvr>
                                        <p:cTn id="152" dur="1" fill="hold">
                                          <p:stCondLst>
                                            <p:cond delay="499"/>
                                          </p:stCondLst>
                                        </p:cTn>
                                        <p:tgtEl>
                                          <p:spTgt spid="124"/>
                                        </p:tgtEl>
                                        <p:attrNameLst>
                                          <p:attrName>style.visibility</p:attrName>
                                        </p:attrNameLst>
                                      </p:cBhvr>
                                      <p:to>
                                        <p:strVal val="hidden"/>
                                      </p:to>
                                    </p:set>
                                  </p:childTnLst>
                                </p:cTn>
                              </p:par>
                              <p:par>
                                <p:cTn id="153" presetID="10" presetClass="exit" presetSubtype="0" fill="hold" grpId="1" nodeType="withEffect">
                                  <p:stCondLst>
                                    <p:cond delay="0"/>
                                  </p:stCondLst>
                                  <p:childTnLst>
                                    <p:animEffect transition="out" filter="fade">
                                      <p:cBhvr>
                                        <p:cTn id="154" dur="500"/>
                                        <p:tgtEl>
                                          <p:spTgt spid="123"/>
                                        </p:tgtEl>
                                      </p:cBhvr>
                                    </p:animEffect>
                                    <p:set>
                                      <p:cBhvr>
                                        <p:cTn id="155" dur="1" fill="hold">
                                          <p:stCondLst>
                                            <p:cond delay="499"/>
                                          </p:stCondLst>
                                        </p:cTn>
                                        <p:tgtEl>
                                          <p:spTgt spid="123"/>
                                        </p:tgtEl>
                                        <p:attrNameLst>
                                          <p:attrName>style.visibility</p:attrName>
                                        </p:attrNameLst>
                                      </p:cBhvr>
                                      <p:to>
                                        <p:strVal val="hidden"/>
                                      </p:to>
                                    </p:set>
                                  </p:childTnLst>
                                </p:cTn>
                              </p:par>
                              <p:par>
                                <p:cTn id="156" presetID="50" presetClass="path" presetSubtype="0" accel="50000" decel="50000" fill="hold" nodeType="withEffect">
                                  <p:stCondLst>
                                    <p:cond delay="0"/>
                                  </p:stCondLst>
                                  <p:childTnLst>
                                    <p:animMotion origin="layout" path="M 1.11111E-6 0.03542 L -0.10695 0.03542 C -0.15504 0.03542 -0.21389 -0.00301 -0.21389 -0.03403 L -0.21389 -0.10278 " pathEditMode="relative" rAng="0" ptsTypes="FfFF">
                                      <p:cBhvr>
                                        <p:cTn id="157" dur="2000" fill="hold"/>
                                        <p:tgtEl>
                                          <p:spTgt spid="21"/>
                                        </p:tgtEl>
                                        <p:attrNameLst>
                                          <p:attrName>ppt_x</p:attrName>
                                          <p:attrName>ppt_y</p:attrName>
                                        </p:attrNameLst>
                                      </p:cBhvr>
                                      <p:rCtr x="-10694" y="-6921"/>
                                    </p:animMotion>
                                  </p:childTnLst>
                                </p:cTn>
                              </p:par>
                            </p:childTnLst>
                          </p:cTn>
                        </p:par>
                      </p:childTnLst>
                    </p:cTn>
                  </p:par>
                </p:childTnLst>
              </p:cTn>
              <p:nextCondLst>
                <p:cond evt="onClick" delay="0">
                  <p:tgtEl>
                    <p:spTgt spid="124"/>
                  </p:tgtEl>
                </p:cond>
              </p:nextCondLst>
            </p:seq>
            <p:seq concurrent="1" nextAc="seek">
              <p:cTn id="158" restart="whenNotActive" fill="hold" evtFilter="cancelBubble" nodeType="interactiveSeq">
                <p:stCondLst>
                  <p:cond evt="onClick" delay="0">
                    <p:tgtEl>
                      <p:spTgt spid="125"/>
                    </p:tgtEl>
                  </p:cond>
                </p:stCondLst>
                <p:endSync evt="end" delay="0">
                  <p:rtn val="all"/>
                </p:endSync>
                <p:childTnLst>
                  <p:par>
                    <p:cTn id="159" fill="hold">
                      <p:stCondLst>
                        <p:cond delay="0"/>
                      </p:stCondLst>
                      <p:childTnLst>
                        <p:par>
                          <p:cTn id="160" fill="hold">
                            <p:stCondLst>
                              <p:cond delay="0"/>
                            </p:stCondLst>
                            <p:childTnLst>
                              <p:par>
                                <p:cTn id="161" presetID="50" presetClass="path" presetSubtype="0" accel="50000" decel="50000" fill="hold" nodeType="clickEffect">
                                  <p:stCondLst>
                                    <p:cond delay="0"/>
                                  </p:stCondLst>
                                  <p:childTnLst>
                                    <p:animMotion origin="layout" path="M -4.44444E-6 -0.01528 L 0.10278 -0.01528 C 0.14862 -0.01528 0.20556 0.02338 0.20556 0.05486 L 0.20556 0.1257 " pathEditMode="relative" rAng="0" ptsTypes="FfFF">
                                      <p:cBhvr>
                                        <p:cTn id="162" dur="2000" fill="hold"/>
                                        <p:tgtEl>
                                          <p:spTgt spid="58"/>
                                        </p:tgtEl>
                                        <p:attrNameLst>
                                          <p:attrName>ppt_x</p:attrName>
                                          <p:attrName>ppt_y</p:attrName>
                                        </p:attrNameLst>
                                      </p:cBhvr>
                                      <p:rCtr x="10278" y="7037"/>
                                    </p:animMotion>
                                  </p:childTnLst>
                                </p:cTn>
                              </p:par>
                              <p:par>
                                <p:cTn id="163" presetID="10" presetClass="exit" presetSubtype="0" fill="hold" grpId="0" nodeType="withEffect">
                                  <p:stCondLst>
                                    <p:cond delay="0"/>
                                  </p:stCondLst>
                                  <p:childTnLst>
                                    <p:animEffect transition="out" filter="fade">
                                      <p:cBhvr>
                                        <p:cTn id="164" dur="500"/>
                                        <p:tgtEl>
                                          <p:spTgt spid="126"/>
                                        </p:tgtEl>
                                      </p:cBhvr>
                                    </p:animEffect>
                                    <p:set>
                                      <p:cBhvr>
                                        <p:cTn id="165" dur="1" fill="hold">
                                          <p:stCondLst>
                                            <p:cond delay="499"/>
                                          </p:stCondLst>
                                        </p:cTn>
                                        <p:tgtEl>
                                          <p:spTgt spid="126"/>
                                        </p:tgtEl>
                                        <p:attrNameLst>
                                          <p:attrName>style.visibility</p:attrName>
                                        </p:attrNameLst>
                                      </p:cBhvr>
                                      <p:to>
                                        <p:strVal val="hidden"/>
                                      </p:to>
                                    </p:set>
                                  </p:childTnLst>
                                </p:cTn>
                              </p:par>
                              <p:par>
                                <p:cTn id="166" presetID="10" presetClass="exit" presetSubtype="0" fill="hold" grpId="0" nodeType="withEffect">
                                  <p:stCondLst>
                                    <p:cond delay="0"/>
                                  </p:stCondLst>
                                  <p:childTnLst>
                                    <p:animEffect transition="out" filter="fade">
                                      <p:cBhvr>
                                        <p:cTn id="167" dur="500"/>
                                        <p:tgtEl>
                                          <p:spTgt spid="125"/>
                                        </p:tgtEl>
                                      </p:cBhvr>
                                    </p:animEffect>
                                    <p:set>
                                      <p:cBhvr>
                                        <p:cTn id="168" dur="1" fill="hold">
                                          <p:stCondLst>
                                            <p:cond delay="499"/>
                                          </p:stCondLst>
                                        </p:cTn>
                                        <p:tgtEl>
                                          <p:spTgt spid="125"/>
                                        </p:tgtEl>
                                        <p:attrNameLst>
                                          <p:attrName>style.visibility</p:attrName>
                                        </p:attrNameLst>
                                      </p:cBhvr>
                                      <p:to>
                                        <p:strVal val="hidden"/>
                                      </p:to>
                                    </p:set>
                                  </p:childTnLst>
                                </p:cTn>
                              </p:par>
                              <p:par>
                                <p:cTn id="169" presetID="50" presetClass="path" presetSubtype="0" accel="50000" decel="50000" fill="hold" nodeType="withEffect">
                                  <p:stCondLst>
                                    <p:cond delay="0"/>
                                  </p:stCondLst>
                                  <p:childTnLst>
                                    <p:animMotion origin="layout" path="M 1.94444E-6 -0.01528 L 0.1026 -0.01528 C 0.14861 -0.01528 0.20538 0.02315 0.20538 0.0544 L 0.20538 0.12431 " pathEditMode="relative" rAng="0" ptsTypes="FfFF">
                                      <p:cBhvr>
                                        <p:cTn id="170" dur="2000" fill="hold"/>
                                        <p:tgtEl>
                                          <p:spTgt spid="23"/>
                                        </p:tgtEl>
                                        <p:attrNameLst>
                                          <p:attrName>ppt_x</p:attrName>
                                          <p:attrName>ppt_y</p:attrName>
                                        </p:attrNameLst>
                                      </p:cBhvr>
                                      <p:rCtr x="10260" y="6968"/>
                                    </p:animMotion>
                                  </p:childTnLst>
                                </p:cTn>
                              </p:par>
                            </p:childTnLst>
                          </p:cTn>
                        </p:par>
                      </p:childTnLst>
                    </p:cTn>
                  </p:par>
                </p:childTnLst>
              </p:cTn>
              <p:nextCondLst>
                <p:cond evt="onClick" delay="0">
                  <p:tgtEl>
                    <p:spTgt spid="125"/>
                  </p:tgtEl>
                </p:cond>
              </p:nextCondLst>
            </p:seq>
            <p:seq concurrent="1" nextAc="seek">
              <p:cTn id="171" restart="whenNotActive" fill="hold" evtFilter="cancelBubble" nodeType="interactiveSeq">
                <p:stCondLst>
                  <p:cond evt="onClick" delay="0">
                    <p:tgtEl>
                      <p:spTgt spid="127"/>
                    </p:tgtEl>
                  </p:cond>
                </p:stCondLst>
                <p:endSync evt="end" delay="0">
                  <p:rtn val="all"/>
                </p:endSync>
                <p:childTnLst>
                  <p:par>
                    <p:cTn id="172" fill="hold">
                      <p:stCondLst>
                        <p:cond delay="0"/>
                      </p:stCondLst>
                      <p:childTnLst>
                        <p:par>
                          <p:cTn id="173" fill="hold">
                            <p:stCondLst>
                              <p:cond delay="0"/>
                            </p:stCondLst>
                            <p:childTnLst>
                              <p:par>
                                <p:cTn id="174" presetID="50" presetClass="path" presetSubtype="0" accel="50000" decel="50000" fill="hold" nodeType="clickEffect">
                                  <p:stCondLst>
                                    <p:cond delay="0"/>
                                  </p:stCondLst>
                                  <p:childTnLst>
                                    <p:animMotion origin="layout" path="M -4.44444E-6 -0.01528 L 0.09966 -0.01528 C 0.1441 -0.01528 0.19931 0.02338 0.19931 0.05509 L 0.19931 0.1257 " pathEditMode="relative" rAng="0" ptsTypes="FfFF">
                                      <p:cBhvr>
                                        <p:cTn id="175" dur="2000" fill="hold"/>
                                        <p:tgtEl>
                                          <p:spTgt spid="59"/>
                                        </p:tgtEl>
                                        <p:attrNameLst>
                                          <p:attrName>ppt_x</p:attrName>
                                          <p:attrName>ppt_y</p:attrName>
                                        </p:attrNameLst>
                                      </p:cBhvr>
                                      <p:rCtr x="9965" y="7037"/>
                                    </p:animMotion>
                                  </p:childTnLst>
                                </p:cTn>
                              </p:par>
                              <p:par>
                                <p:cTn id="176" presetID="10" presetClass="exit" presetSubtype="0" fill="hold" grpId="1" nodeType="withEffect">
                                  <p:stCondLst>
                                    <p:cond delay="0"/>
                                  </p:stCondLst>
                                  <p:childTnLst>
                                    <p:animEffect transition="out" filter="fade">
                                      <p:cBhvr>
                                        <p:cTn id="177" dur="500"/>
                                        <p:tgtEl>
                                          <p:spTgt spid="128"/>
                                        </p:tgtEl>
                                      </p:cBhvr>
                                    </p:animEffect>
                                    <p:set>
                                      <p:cBhvr>
                                        <p:cTn id="178" dur="1" fill="hold">
                                          <p:stCondLst>
                                            <p:cond delay="499"/>
                                          </p:stCondLst>
                                        </p:cTn>
                                        <p:tgtEl>
                                          <p:spTgt spid="128"/>
                                        </p:tgtEl>
                                        <p:attrNameLst>
                                          <p:attrName>style.visibility</p:attrName>
                                        </p:attrNameLst>
                                      </p:cBhvr>
                                      <p:to>
                                        <p:strVal val="hidden"/>
                                      </p:to>
                                    </p:set>
                                  </p:childTnLst>
                                </p:cTn>
                              </p:par>
                              <p:par>
                                <p:cTn id="179" presetID="10" presetClass="exit" presetSubtype="0" fill="hold" grpId="1" nodeType="withEffect">
                                  <p:stCondLst>
                                    <p:cond delay="0"/>
                                  </p:stCondLst>
                                  <p:childTnLst>
                                    <p:animEffect transition="out" filter="fade">
                                      <p:cBhvr>
                                        <p:cTn id="180" dur="500"/>
                                        <p:tgtEl>
                                          <p:spTgt spid="127"/>
                                        </p:tgtEl>
                                      </p:cBhvr>
                                    </p:animEffect>
                                    <p:set>
                                      <p:cBhvr>
                                        <p:cTn id="181" dur="1" fill="hold">
                                          <p:stCondLst>
                                            <p:cond delay="499"/>
                                          </p:stCondLst>
                                        </p:cTn>
                                        <p:tgtEl>
                                          <p:spTgt spid="127"/>
                                        </p:tgtEl>
                                        <p:attrNameLst>
                                          <p:attrName>style.visibility</p:attrName>
                                        </p:attrNameLst>
                                      </p:cBhvr>
                                      <p:to>
                                        <p:strVal val="hidden"/>
                                      </p:to>
                                    </p:set>
                                  </p:childTnLst>
                                </p:cTn>
                              </p:par>
                              <p:par>
                                <p:cTn id="182" presetID="50" presetClass="path" presetSubtype="0" accel="50000" decel="50000" fill="hold" nodeType="withEffect">
                                  <p:stCondLst>
                                    <p:cond delay="0"/>
                                  </p:stCondLst>
                                  <p:childTnLst>
                                    <p:animMotion origin="layout" path="M -1.38889E-6 -0.01528 L 0.09844 -0.01528 C 0.14271 -0.01528 0.19705 0.02361 0.19705 0.05555 L 0.19705 0.12639 " pathEditMode="relative" rAng="0" ptsTypes="FfFF">
                                      <p:cBhvr>
                                        <p:cTn id="183" dur="2000" fill="hold"/>
                                        <p:tgtEl>
                                          <p:spTgt spid="24"/>
                                        </p:tgtEl>
                                        <p:attrNameLst>
                                          <p:attrName>ppt_x</p:attrName>
                                          <p:attrName>ppt_y</p:attrName>
                                        </p:attrNameLst>
                                      </p:cBhvr>
                                      <p:rCtr x="9844" y="7083"/>
                                    </p:animMotion>
                                  </p:childTnLst>
                                </p:cTn>
                              </p:par>
                            </p:childTnLst>
                          </p:cTn>
                        </p:par>
                      </p:childTnLst>
                    </p:cTn>
                  </p:par>
                </p:childTnLst>
              </p:cTn>
              <p:nextCondLst>
                <p:cond evt="onClick" delay="0">
                  <p:tgtEl>
                    <p:spTgt spid="127"/>
                  </p:tgtEl>
                </p:cond>
              </p:nextCondLst>
            </p:seq>
            <p:seq concurrent="1" nextAc="seek">
              <p:cTn id="184" restart="whenNotActive" fill="hold" evtFilter="cancelBubble" nodeType="interactiveSeq">
                <p:stCondLst>
                  <p:cond evt="onClick" delay="0">
                    <p:tgtEl>
                      <p:spTgt spid="129"/>
                    </p:tgtEl>
                  </p:cond>
                </p:stCondLst>
                <p:endSync evt="end" delay="0">
                  <p:rtn val="all"/>
                </p:endSync>
                <p:childTnLst>
                  <p:par>
                    <p:cTn id="185" fill="hold">
                      <p:stCondLst>
                        <p:cond delay="0"/>
                      </p:stCondLst>
                      <p:childTnLst>
                        <p:par>
                          <p:cTn id="186" fill="hold">
                            <p:stCondLst>
                              <p:cond delay="0"/>
                            </p:stCondLst>
                            <p:childTnLst>
                              <p:par>
                                <p:cTn id="187" presetID="50" presetClass="path" presetSubtype="0" accel="50000" decel="50000" fill="hold" nodeType="clickEffect">
                                  <p:stCondLst>
                                    <p:cond delay="0"/>
                                  </p:stCondLst>
                                  <p:childTnLst>
                                    <p:animMotion origin="layout" path="M -4.44444E-6 -1.85185E-6 L 0.30487 -1.85185E-6 C 0.4415 -1.85185E-6 0.60973 -0.05162 0.60973 -0.09329 L 0.60973 -0.18588 " pathEditMode="relative" rAng="0" ptsTypes="FfFF">
                                      <p:cBhvr>
                                        <p:cTn id="188" dur="2000" fill="hold"/>
                                        <p:tgtEl>
                                          <p:spTgt spid="60"/>
                                        </p:tgtEl>
                                        <p:attrNameLst>
                                          <p:attrName>ppt_x</p:attrName>
                                          <p:attrName>ppt_y</p:attrName>
                                        </p:attrNameLst>
                                      </p:cBhvr>
                                      <p:rCtr x="30486" y="-9306"/>
                                    </p:animMotion>
                                  </p:childTnLst>
                                </p:cTn>
                              </p:par>
                              <p:par>
                                <p:cTn id="189" presetID="10" presetClass="exit" presetSubtype="0" fill="hold" grpId="0" nodeType="withEffect">
                                  <p:stCondLst>
                                    <p:cond delay="0"/>
                                  </p:stCondLst>
                                  <p:childTnLst>
                                    <p:animEffect transition="out" filter="fade">
                                      <p:cBhvr>
                                        <p:cTn id="190" dur="500"/>
                                        <p:tgtEl>
                                          <p:spTgt spid="129"/>
                                        </p:tgtEl>
                                      </p:cBhvr>
                                    </p:animEffect>
                                    <p:set>
                                      <p:cBhvr>
                                        <p:cTn id="191" dur="1" fill="hold">
                                          <p:stCondLst>
                                            <p:cond delay="499"/>
                                          </p:stCondLst>
                                        </p:cTn>
                                        <p:tgtEl>
                                          <p:spTgt spid="129"/>
                                        </p:tgtEl>
                                        <p:attrNameLst>
                                          <p:attrName>style.visibility</p:attrName>
                                        </p:attrNameLst>
                                      </p:cBhvr>
                                      <p:to>
                                        <p:strVal val="hidden"/>
                                      </p:to>
                                    </p:set>
                                  </p:childTnLst>
                                </p:cTn>
                              </p:par>
                              <p:par>
                                <p:cTn id="192" presetID="10" presetClass="exit" presetSubtype="0" fill="hold" grpId="0" nodeType="withEffect">
                                  <p:stCondLst>
                                    <p:cond delay="0"/>
                                  </p:stCondLst>
                                  <p:childTnLst>
                                    <p:animEffect transition="out" filter="fade">
                                      <p:cBhvr>
                                        <p:cTn id="193" dur="500"/>
                                        <p:tgtEl>
                                          <p:spTgt spid="130"/>
                                        </p:tgtEl>
                                      </p:cBhvr>
                                    </p:animEffect>
                                    <p:set>
                                      <p:cBhvr>
                                        <p:cTn id="194" dur="1" fill="hold">
                                          <p:stCondLst>
                                            <p:cond delay="499"/>
                                          </p:stCondLst>
                                        </p:cTn>
                                        <p:tgtEl>
                                          <p:spTgt spid="130"/>
                                        </p:tgtEl>
                                        <p:attrNameLst>
                                          <p:attrName>style.visibility</p:attrName>
                                        </p:attrNameLst>
                                      </p:cBhvr>
                                      <p:to>
                                        <p:strVal val="hidden"/>
                                      </p:to>
                                    </p:set>
                                  </p:childTnLst>
                                </p:cTn>
                              </p:par>
                              <p:par>
                                <p:cTn id="195" presetID="50" presetClass="path" presetSubtype="0" accel="50000" decel="50000" fill="hold" nodeType="withEffect">
                                  <p:stCondLst>
                                    <p:cond delay="0"/>
                                  </p:stCondLst>
                                  <p:childTnLst>
                                    <p:animMotion origin="layout" path="M -8.33333E-7 -1.85185E-6 L 0.30486 -1.85185E-6 C 0.44167 -1.85185E-6 0.6099 -0.05139 0.6099 -0.09305 L 0.6099 -0.18588 " pathEditMode="relative" rAng="0" ptsTypes="FfFF">
                                      <p:cBhvr>
                                        <p:cTn id="196" dur="2000" fill="hold"/>
                                        <p:tgtEl>
                                          <p:spTgt spid="50"/>
                                        </p:tgtEl>
                                        <p:attrNameLst>
                                          <p:attrName>ppt_x</p:attrName>
                                          <p:attrName>ppt_y</p:attrName>
                                        </p:attrNameLst>
                                      </p:cBhvr>
                                      <p:rCtr x="30486" y="-9306"/>
                                    </p:animMotion>
                                  </p:childTnLst>
                                </p:cTn>
                              </p:par>
                            </p:childTnLst>
                          </p:cTn>
                        </p:par>
                      </p:childTnLst>
                    </p:cTn>
                  </p:par>
                </p:childTnLst>
              </p:cTn>
              <p:nextCondLst>
                <p:cond evt="onClick" delay="0">
                  <p:tgtEl>
                    <p:spTgt spid="129"/>
                  </p:tgtEl>
                </p:cond>
              </p:nextCondLst>
            </p:seq>
            <p:seq concurrent="1" nextAc="seek">
              <p:cTn id="197" restart="whenNotActive" fill="hold" evtFilter="cancelBubble" nodeType="interactiveSeq">
                <p:stCondLst>
                  <p:cond evt="onClick" delay="0">
                    <p:tgtEl>
                      <p:spTgt spid="131"/>
                    </p:tgtEl>
                  </p:cond>
                </p:stCondLst>
                <p:endSync evt="end" delay="0">
                  <p:rtn val="all"/>
                </p:endSync>
                <p:childTnLst>
                  <p:par>
                    <p:cTn id="198" fill="hold">
                      <p:stCondLst>
                        <p:cond delay="0"/>
                      </p:stCondLst>
                      <p:childTnLst>
                        <p:par>
                          <p:cTn id="199" fill="hold">
                            <p:stCondLst>
                              <p:cond delay="0"/>
                            </p:stCondLst>
                            <p:childTnLst>
                              <p:par>
                                <p:cTn id="200" presetID="50" presetClass="path" presetSubtype="0" accel="50000" decel="50000" fill="hold" nodeType="clickEffect">
                                  <p:stCondLst>
                                    <p:cond delay="0"/>
                                  </p:stCondLst>
                                  <p:childTnLst>
                                    <p:animMotion origin="layout" path="M 0.00834 -1.85185E-6 L 0.16007 -1.85185E-6 C 0.22796 -1.85185E-6 0.31181 0.01204 0.31181 0.02199 L 0.31181 0.04445 " pathEditMode="relative" rAng="0" ptsTypes="FfFF">
                                      <p:cBhvr>
                                        <p:cTn id="201" dur="2000" fill="hold"/>
                                        <p:tgtEl>
                                          <p:spTgt spid="61"/>
                                        </p:tgtEl>
                                        <p:attrNameLst>
                                          <p:attrName>ppt_x</p:attrName>
                                          <p:attrName>ppt_y</p:attrName>
                                        </p:attrNameLst>
                                      </p:cBhvr>
                                      <p:rCtr x="15174" y="2222"/>
                                    </p:animMotion>
                                  </p:childTnLst>
                                </p:cTn>
                              </p:par>
                              <p:par>
                                <p:cTn id="202" presetID="10" presetClass="exit" presetSubtype="0" fill="hold" grpId="0" nodeType="withEffect">
                                  <p:stCondLst>
                                    <p:cond delay="0"/>
                                  </p:stCondLst>
                                  <p:childTnLst>
                                    <p:animEffect transition="out" filter="fade">
                                      <p:cBhvr>
                                        <p:cTn id="203" dur="500"/>
                                        <p:tgtEl>
                                          <p:spTgt spid="131"/>
                                        </p:tgtEl>
                                      </p:cBhvr>
                                    </p:animEffect>
                                    <p:set>
                                      <p:cBhvr>
                                        <p:cTn id="204" dur="1" fill="hold">
                                          <p:stCondLst>
                                            <p:cond delay="499"/>
                                          </p:stCondLst>
                                        </p:cTn>
                                        <p:tgtEl>
                                          <p:spTgt spid="131"/>
                                        </p:tgtEl>
                                        <p:attrNameLst>
                                          <p:attrName>style.visibility</p:attrName>
                                        </p:attrNameLst>
                                      </p:cBhvr>
                                      <p:to>
                                        <p:strVal val="hidden"/>
                                      </p:to>
                                    </p:set>
                                  </p:childTnLst>
                                </p:cTn>
                              </p:par>
                              <p:par>
                                <p:cTn id="205" presetID="10" presetClass="exit" presetSubtype="0" fill="hold" grpId="0" nodeType="withEffect">
                                  <p:stCondLst>
                                    <p:cond delay="0"/>
                                  </p:stCondLst>
                                  <p:childTnLst>
                                    <p:animEffect transition="out" filter="fade">
                                      <p:cBhvr>
                                        <p:cTn id="206" dur="500"/>
                                        <p:tgtEl>
                                          <p:spTgt spid="132"/>
                                        </p:tgtEl>
                                      </p:cBhvr>
                                    </p:animEffect>
                                    <p:set>
                                      <p:cBhvr>
                                        <p:cTn id="207" dur="1" fill="hold">
                                          <p:stCondLst>
                                            <p:cond delay="499"/>
                                          </p:stCondLst>
                                        </p:cTn>
                                        <p:tgtEl>
                                          <p:spTgt spid="132"/>
                                        </p:tgtEl>
                                        <p:attrNameLst>
                                          <p:attrName>style.visibility</p:attrName>
                                        </p:attrNameLst>
                                      </p:cBhvr>
                                      <p:to>
                                        <p:strVal val="hidden"/>
                                      </p:to>
                                    </p:set>
                                  </p:childTnLst>
                                </p:cTn>
                              </p:par>
                              <p:par>
                                <p:cTn id="208" presetID="50" presetClass="path" presetSubtype="0" accel="50000" decel="50000" fill="hold" nodeType="withEffect">
                                  <p:stCondLst>
                                    <p:cond delay="0"/>
                                  </p:stCondLst>
                                  <p:childTnLst>
                                    <p:animMotion origin="layout" path="M 1.11111E-6 -3.33333E-6 L 0.15555 -3.33333E-6 C 0.22517 -3.33333E-6 0.31111 0.01297 0.31111 0.02361 L 0.31111 0.04723 " pathEditMode="relative" rAng="0" ptsTypes="FfFF">
                                      <p:cBhvr>
                                        <p:cTn id="209" dur="2000" fill="hold"/>
                                        <p:tgtEl>
                                          <p:spTgt spid="51"/>
                                        </p:tgtEl>
                                        <p:attrNameLst>
                                          <p:attrName>ppt_x</p:attrName>
                                          <p:attrName>ppt_y</p:attrName>
                                        </p:attrNameLst>
                                      </p:cBhvr>
                                      <p:rCtr x="15556" y="2361"/>
                                    </p:animMotion>
                                  </p:childTnLst>
                                </p:cTn>
                              </p:par>
                            </p:childTnLst>
                          </p:cTn>
                        </p:par>
                      </p:childTnLst>
                    </p:cTn>
                  </p:par>
                </p:childTnLst>
              </p:cTn>
              <p:nextCondLst>
                <p:cond evt="onClick" delay="0">
                  <p:tgtEl>
                    <p:spTgt spid="131"/>
                  </p:tgtEl>
                </p:cond>
              </p:nextCondLst>
            </p:seq>
            <p:seq concurrent="1" nextAc="seek">
              <p:cTn id="210" restart="whenNotActive" fill="hold" evtFilter="cancelBubble" nodeType="interactiveSeq">
                <p:stCondLst>
                  <p:cond evt="onClick" delay="0">
                    <p:tgtEl>
                      <p:spTgt spid="133"/>
                    </p:tgtEl>
                  </p:cond>
                </p:stCondLst>
                <p:endSync evt="end" delay="0">
                  <p:rtn val="all"/>
                </p:endSync>
                <p:childTnLst>
                  <p:par>
                    <p:cTn id="211" fill="hold">
                      <p:stCondLst>
                        <p:cond delay="0"/>
                      </p:stCondLst>
                      <p:childTnLst>
                        <p:par>
                          <p:cTn id="212" fill="hold">
                            <p:stCondLst>
                              <p:cond delay="0"/>
                            </p:stCondLst>
                            <p:childTnLst>
                              <p:par>
                                <p:cTn id="213" presetID="50" presetClass="path" presetSubtype="0" accel="50000" decel="50000" fill="hold" nodeType="clickEffect">
                                  <p:stCondLst>
                                    <p:cond delay="0"/>
                                  </p:stCondLst>
                                  <p:childTnLst>
                                    <p:animMotion origin="layout" path="M -4.44444E-6 -1.85185E-6 L 0.15278 -1.85185E-6 C 0.22119 -1.85185E-6 0.30556 0.01296 0.30556 0.02338 L 0.30556 0.04746 " pathEditMode="relative" rAng="0" ptsTypes="FfFF">
                                      <p:cBhvr>
                                        <p:cTn id="214" dur="2000" fill="hold"/>
                                        <p:tgtEl>
                                          <p:spTgt spid="62"/>
                                        </p:tgtEl>
                                        <p:attrNameLst>
                                          <p:attrName>ppt_x</p:attrName>
                                          <p:attrName>ppt_y</p:attrName>
                                        </p:attrNameLst>
                                      </p:cBhvr>
                                      <p:rCtr x="15278" y="2361"/>
                                    </p:animMotion>
                                  </p:childTnLst>
                                </p:cTn>
                              </p:par>
                              <p:par>
                                <p:cTn id="215" presetID="10" presetClass="exit" presetSubtype="0" fill="hold" grpId="0" nodeType="withEffect">
                                  <p:stCondLst>
                                    <p:cond delay="0"/>
                                  </p:stCondLst>
                                  <p:childTnLst>
                                    <p:animEffect transition="out" filter="fade">
                                      <p:cBhvr>
                                        <p:cTn id="216" dur="500"/>
                                        <p:tgtEl>
                                          <p:spTgt spid="134"/>
                                        </p:tgtEl>
                                      </p:cBhvr>
                                    </p:animEffect>
                                    <p:set>
                                      <p:cBhvr>
                                        <p:cTn id="217" dur="1" fill="hold">
                                          <p:stCondLst>
                                            <p:cond delay="499"/>
                                          </p:stCondLst>
                                        </p:cTn>
                                        <p:tgtEl>
                                          <p:spTgt spid="134"/>
                                        </p:tgtEl>
                                        <p:attrNameLst>
                                          <p:attrName>style.visibility</p:attrName>
                                        </p:attrNameLst>
                                      </p:cBhvr>
                                      <p:to>
                                        <p:strVal val="hidden"/>
                                      </p:to>
                                    </p:set>
                                  </p:childTnLst>
                                </p:cTn>
                              </p:par>
                              <p:par>
                                <p:cTn id="218" presetID="10" presetClass="exit" presetSubtype="0" fill="hold" grpId="0" nodeType="withEffect">
                                  <p:stCondLst>
                                    <p:cond delay="0"/>
                                  </p:stCondLst>
                                  <p:childTnLst>
                                    <p:animEffect transition="out" filter="fade">
                                      <p:cBhvr>
                                        <p:cTn id="219" dur="500"/>
                                        <p:tgtEl>
                                          <p:spTgt spid="133"/>
                                        </p:tgtEl>
                                      </p:cBhvr>
                                    </p:animEffect>
                                    <p:set>
                                      <p:cBhvr>
                                        <p:cTn id="220" dur="1" fill="hold">
                                          <p:stCondLst>
                                            <p:cond delay="499"/>
                                          </p:stCondLst>
                                        </p:cTn>
                                        <p:tgtEl>
                                          <p:spTgt spid="133"/>
                                        </p:tgtEl>
                                        <p:attrNameLst>
                                          <p:attrName>style.visibility</p:attrName>
                                        </p:attrNameLst>
                                      </p:cBhvr>
                                      <p:to>
                                        <p:strVal val="hidden"/>
                                      </p:to>
                                    </p:set>
                                  </p:childTnLst>
                                </p:cTn>
                              </p:par>
                              <p:par>
                                <p:cTn id="221" presetID="50" presetClass="path" presetSubtype="0" accel="50000" decel="50000" fill="hold" nodeType="withEffect">
                                  <p:stCondLst>
                                    <p:cond delay="0"/>
                                  </p:stCondLst>
                                  <p:childTnLst>
                                    <p:animMotion origin="layout" path="M -2.5E-6 -3.33333E-6 L 0.15226 -3.33333E-6 C 0.22066 -3.33333E-6 0.30469 0.01297 0.30469 0.02361 L 0.30469 0.04723 " pathEditMode="relative" rAng="0" ptsTypes="FfFF">
                                      <p:cBhvr>
                                        <p:cTn id="222" dur="2000" fill="hold"/>
                                        <p:tgtEl>
                                          <p:spTgt spid="52"/>
                                        </p:tgtEl>
                                        <p:attrNameLst>
                                          <p:attrName>ppt_x</p:attrName>
                                          <p:attrName>ppt_y</p:attrName>
                                        </p:attrNameLst>
                                      </p:cBhvr>
                                      <p:rCtr x="15226" y="2361"/>
                                    </p:animMotion>
                                  </p:childTnLst>
                                </p:cTn>
                              </p:par>
                            </p:childTnLst>
                          </p:cTn>
                        </p:par>
                      </p:childTnLst>
                    </p:cTn>
                  </p:par>
                </p:childTnLst>
              </p:cTn>
              <p:nextCondLst>
                <p:cond evt="onClick" delay="0">
                  <p:tgtEl>
                    <p:spTgt spid="133"/>
                  </p:tgtEl>
                </p:cond>
              </p:nextCondLst>
            </p:seq>
            <p:seq concurrent="1" nextAc="seek">
              <p:cTn id="223" restart="whenNotActive" fill="hold" evtFilter="cancelBubble" nodeType="interactiveSeq">
                <p:stCondLst>
                  <p:cond evt="onClick" delay="0">
                    <p:tgtEl>
                      <p:spTgt spid="144"/>
                    </p:tgtEl>
                  </p:cond>
                </p:stCondLst>
                <p:endSync evt="end" delay="0">
                  <p:rtn val="all"/>
                </p:endSync>
                <p:childTnLst>
                  <p:par>
                    <p:cTn id="224" fill="hold">
                      <p:stCondLst>
                        <p:cond delay="0"/>
                      </p:stCondLst>
                      <p:childTnLst>
                        <p:par>
                          <p:cTn id="225" fill="hold">
                            <p:stCondLst>
                              <p:cond delay="0"/>
                            </p:stCondLst>
                            <p:childTnLst>
                              <p:par>
                                <p:cTn id="226" presetID="50" presetClass="path" presetSubtype="0" accel="50000" decel="50000" fill="hold" nodeType="clickEffect">
                                  <p:stCondLst>
                                    <p:cond delay="0"/>
                                  </p:stCondLst>
                                  <p:childTnLst>
                                    <p:animMotion origin="layout" path="M 0.00764 -1.85185E-6 L -0.20937 -1.85185E-6 C -0.30677 -1.85185E-6 -0.42638 0.00996 -0.42638 0.01783 L -0.42638 0.03634 " pathEditMode="relative" rAng="0" ptsTypes="FfFF">
                                      <p:cBhvr>
                                        <p:cTn id="227" dur="2000" fill="hold"/>
                                        <p:tgtEl>
                                          <p:spTgt spid="63"/>
                                        </p:tgtEl>
                                        <p:attrNameLst>
                                          <p:attrName>ppt_x</p:attrName>
                                          <p:attrName>ppt_y</p:attrName>
                                        </p:attrNameLst>
                                      </p:cBhvr>
                                      <p:rCtr x="-21701" y="1806"/>
                                    </p:animMotion>
                                  </p:childTnLst>
                                </p:cTn>
                              </p:par>
                              <p:par>
                                <p:cTn id="228" presetID="10" presetClass="exit" presetSubtype="0" fill="hold" grpId="1" nodeType="withEffect">
                                  <p:stCondLst>
                                    <p:cond delay="0"/>
                                  </p:stCondLst>
                                  <p:childTnLst>
                                    <p:animEffect transition="out" filter="fade">
                                      <p:cBhvr>
                                        <p:cTn id="229" dur="500"/>
                                        <p:tgtEl>
                                          <p:spTgt spid="143"/>
                                        </p:tgtEl>
                                      </p:cBhvr>
                                    </p:animEffect>
                                    <p:set>
                                      <p:cBhvr>
                                        <p:cTn id="230" dur="1" fill="hold">
                                          <p:stCondLst>
                                            <p:cond delay="499"/>
                                          </p:stCondLst>
                                        </p:cTn>
                                        <p:tgtEl>
                                          <p:spTgt spid="143"/>
                                        </p:tgtEl>
                                        <p:attrNameLst>
                                          <p:attrName>style.visibility</p:attrName>
                                        </p:attrNameLst>
                                      </p:cBhvr>
                                      <p:to>
                                        <p:strVal val="hidden"/>
                                      </p:to>
                                    </p:set>
                                  </p:childTnLst>
                                </p:cTn>
                              </p:par>
                              <p:par>
                                <p:cTn id="231" presetID="10" presetClass="exit" presetSubtype="0" fill="hold" grpId="1" nodeType="withEffect">
                                  <p:stCondLst>
                                    <p:cond delay="0"/>
                                  </p:stCondLst>
                                  <p:childTnLst>
                                    <p:animEffect transition="out" filter="fade">
                                      <p:cBhvr>
                                        <p:cTn id="232" dur="500"/>
                                        <p:tgtEl>
                                          <p:spTgt spid="144"/>
                                        </p:tgtEl>
                                      </p:cBhvr>
                                    </p:animEffect>
                                    <p:set>
                                      <p:cBhvr>
                                        <p:cTn id="233" dur="1" fill="hold">
                                          <p:stCondLst>
                                            <p:cond delay="499"/>
                                          </p:stCondLst>
                                        </p:cTn>
                                        <p:tgtEl>
                                          <p:spTgt spid="144"/>
                                        </p:tgtEl>
                                        <p:attrNameLst>
                                          <p:attrName>style.visibility</p:attrName>
                                        </p:attrNameLst>
                                      </p:cBhvr>
                                      <p:to>
                                        <p:strVal val="hidden"/>
                                      </p:to>
                                    </p:set>
                                  </p:childTnLst>
                                </p:cTn>
                              </p:par>
                              <p:par>
                                <p:cTn id="234" presetID="50" presetClass="path" presetSubtype="0" accel="50000" decel="50000" fill="hold" nodeType="withEffect">
                                  <p:stCondLst>
                                    <p:cond delay="0"/>
                                  </p:stCondLst>
                                  <p:childTnLst>
                                    <p:animMotion origin="layout" path="M 0.00764 -3.33333E-6 L -0.20902 -3.33333E-6 C -0.30659 -3.33333E-6 -0.42569 0.00949 -0.42569 0.01806 L -0.42569 0.03611 " pathEditMode="relative" rAng="0" ptsTypes="FfFF">
                                      <p:cBhvr>
                                        <p:cTn id="235" dur="2000" fill="hold"/>
                                        <p:tgtEl>
                                          <p:spTgt spid="96"/>
                                        </p:tgtEl>
                                        <p:attrNameLst>
                                          <p:attrName>ppt_x</p:attrName>
                                          <p:attrName>ppt_y</p:attrName>
                                        </p:attrNameLst>
                                      </p:cBhvr>
                                      <p:rCtr x="-21667" y="1806"/>
                                    </p:animMotion>
                                  </p:childTnLst>
                                </p:cTn>
                              </p:par>
                            </p:childTnLst>
                          </p:cTn>
                        </p:par>
                      </p:childTnLst>
                    </p:cTn>
                  </p:par>
                </p:childTnLst>
              </p:cTn>
              <p:nextCondLst>
                <p:cond evt="onClick" delay="0">
                  <p:tgtEl>
                    <p:spTgt spid="144"/>
                  </p:tgtEl>
                </p:cond>
              </p:nextCondLst>
            </p:seq>
            <p:seq concurrent="1" nextAc="seek">
              <p:cTn id="236" restart="whenNotActive" fill="hold" evtFilter="cancelBubble" nodeType="interactiveSeq">
                <p:stCondLst>
                  <p:cond evt="onClick" delay="0">
                    <p:tgtEl>
                      <p:spTgt spid="126"/>
                    </p:tgtEl>
                  </p:cond>
                </p:stCondLst>
                <p:endSync evt="end" delay="0">
                  <p:rtn val="all"/>
                </p:endSync>
                <p:childTnLst>
                  <p:par>
                    <p:cTn id="237" fill="hold">
                      <p:stCondLst>
                        <p:cond delay="0"/>
                      </p:stCondLst>
                      <p:childTnLst>
                        <p:par>
                          <p:cTn id="238" fill="hold">
                            <p:stCondLst>
                              <p:cond delay="0"/>
                            </p:stCondLst>
                            <p:childTnLst>
                              <p:par>
                                <p:cTn id="239" presetID="50" presetClass="path" presetSubtype="0" accel="50000" decel="50000" fill="hold" nodeType="clickEffect">
                                  <p:stCondLst>
                                    <p:cond delay="0"/>
                                  </p:stCondLst>
                                  <p:childTnLst>
                                    <p:animMotion origin="layout" path="M -4.44444E-6 0.00695 L -0.24253 0.00695 C -0.35138 0.00695 -0.48506 0.03959 -0.48506 0.06621 L -0.48506 0.1257 " pathEditMode="relative" rAng="0" ptsTypes="FfFF">
                                      <p:cBhvr>
                                        <p:cTn id="240" dur="2000" fill="hold"/>
                                        <p:tgtEl>
                                          <p:spTgt spid="58"/>
                                        </p:tgtEl>
                                        <p:attrNameLst>
                                          <p:attrName>ppt_x</p:attrName>
                                          <p:attrName>ppt_y</p:attrName>
                                        </p:attrNameLst>
                                      </p:cBhvr>
                                      <p:rCtr x="-24253" y="5926"/>
                                    </p:animMotion>
                                  </p:childTnLst>
                                </p:cTn>
                              </p:par>
                              <p:par>
                                <p:cTn id="241" presetID="10" presetClass="exit" presetSubtype="0" fill="hold" grpId="1" nodeType="withEffect">
                                  <p:stCondLst>
                                    <p:cond delay="0"/>
                                  </p:stCondLst>
                                  <p:childTnLst>
                                    <p:animEffect transition="out" filter="fade">
                                      <p:cBhvr>
                                        <p:cTn id="242" dur="500"/>
                                        <p:tgtEl>
                                          <p:spTgt spid="126"/>
                                        </p:tgtEl>
                                      </p:cBhvr>
                                    </p:animEffect>
                                    <p:set>
                                      <p:cBhvr>
                                        <p:cTn id="243" dur="1" fill="hold">
                                          <p:stCondLst>
                                            <p:cond delay="499"/>
                                          </p:stCondLst>
                                        </p:cTn>
                                        <p:tgtEl>
                                          <p:spTgt spid="126"/>
                                        </p:tgtEl>
                                        <p:attrNameLst>
                                          <p:attrName>style.visibility</p:attrName>
                                        </p:attrNameLst>
                                      </p:cBhvr>
                                      <p:to>
                                        <p:strVal val="hidden"/>
                                      </p:to>
                                    </p:set>
                                  </p:childTnLst>
                                </p:cTn>
                              </p:par>
                              <p:par>
                                <p:cTn id="244" presetID="10" presetClass="exit" presetSubtype="0" fill="hold" grpId="1" nodeType="withEffect">
                                  <p:stCondLst>
                                    <p:cond delay="0"/>
                                  </p:stCondLst>
                                  <p:childTnLst>
                                    <p:animEffect transition="out" filter="fade">
                                      <p:cBhvr>
                                        <p:cTn id="245" dur="500"/>
                                        <p:tgtEl>
                                          <p:spTgt spid="125"/>
                                        </p:tgtEl>
                                      </p:cBhvr>
                                    </p:animEffect>
                                    <p:set>
                                      <p:cBhvr>
                                        <p:cTn id="246" dur="1" fill="hold">
                                          <p:stCondLst>
                                            <p:cond delay="499"/>
                                          </p:stCondLst>
                                        </p:cTn>
                                        <p:tgtEl>
                                          <p:spTgt spid="125"/>
                                        </p:tgtEl>
                                        <p:attrNameLst>
                                          <p:attrName>style.visibility</p:attrName>
                                        </p:attrNameLst>
                                      </p:cBhvr>
                                      <p:to>
                                        <p:strVal val="hidden"/>
                                      </p:to>
                                    </p:set>
                                  </p:childTnLst>
                                </p:cTn>
                              </p:par>
                              <p:par>
                                <p:cTn id="247" presetID="50" presetClass="path" presetSubtype="0" accel="50000" decel="50000" fill="hold" nodeType="withEffect">
                                  <p:stCondLst>
                                    <p:cond delay="0"/>
                                  </p:stCondLst>
                                  <p:childTnLst>
                                    <p:animMotion origin="layout" path="M 1.94444E-6 0.00695 L -0.2434 0.00695 C -0.35243 0.00695 -0.48629 0.03912 -0.48629 0.06551 L -0.48629 0.12431 " pathEditMode="relative" rAng="0" ptsTypes="FfFF">
                                      <p:cBhvr>
                                        <p:cTn id="248" dur="2000" fill="hold"/>
                                        <p:tgtEl>
                                          <p:spTgt spid="23"/>
                                        </p:tgtEl>
                                        <p:attrNameLst>
                                          <p:attrName>ppt_x</p:attrName>
                                          <p:attrName>ppt_y</p:attrName>
                                        </p:attrNameLst>
                                      </p:cBhvr>
                                      <p:rCtr x="-24323" y="5856"/>
                                    </p:animMotion>
                                  </p:childTnLst>
                                </p:cTn>
                              </p:par>
                            </p:childTnLst>
                          </p:cTn>
                        </p:par>
                      </p:childTnLst>
                    </p:cTn>
                  </p:par>
                </p:childTnLst>
              </p:cTn>
              <p:nextCondLst>
                <p:cond evt="onClick" delay="0">
                  <p:tgtEl>
                    <p:spTgt spid="126"/>
                  </p:tgtEl>
                </p:cond>
              </p:nextCondLst>
            </p:seq>
            <p:seq concurrent="1" nextAc="seek">
              <p:cTn id="249" restart="whenNotActive" fill="hold" evtFilter="cancelBubble" nodeType="interactiveSeq">
                <p:stCondLst>
                  <p:cond evt="onClick" delay="0">
                    <p:tgtEl>
                      <p:spTgt spid="128"/>
                    </p:tgtEl>
                  </p:cond>
                </p:stCondLst>
                <p:endSync evt="end" delay="0">
                  <p:rtn val="all"/>
                </p:endSync>
                <p:childTnLst>
                  <p:par>
                    <p:cTn id="250" fill="hold">
                      <p:stCondLst>
                        <p:cond delay="0"/>
                      </p:stCondLst>
                      <p:childTnLst>
                        <p:par>
                          <p:cTn id="251" fill="hold">
                            <p:stCondLst>
                              <p:cond delay="0"/>
                            </p:stCondLst>
                            <p:childTnLst>
                              <p:par>
                                <p:cTn id="252" presetID="50" presetClass="path" presetSubtype="0" accel="50000" decel="50000" fill="hold" nodeType="clickEffect">
                                  <p:stCondLst>
                                    <p:cond delay="0"/>
                                  </p:stCondLst>
                                  <p:childTnLst>
                                    <p:animMotion origin="layout" path="M -4.44444E-6 0.00857 L -0.25399 0.00857 C -0.36822 0.00857 -0.50798 0.04121 -0.50798 0.06759 L -0.50798 0.12732 " pathEditMode="relative" rAng="0" ptsTypes="FfFF">
                                      <p:cBhvr>
                                        <p:cTn id="253" dur="2000" fill="hold"/>
                                        <p:tgtEl>
                                          <p:spTgt spid="59"/>
                                        </p:tgtEl>
                                        <p:attrNameLst>
                                          <p:attrName>ppt_x</p:attrName>
                                          <p:attrName>ppt_y</p:attrName>
                                        </p:attrNameLst>
                                      </p:cBhvr>
                                      <p:rCtr x="-25399" y="5926"/>
                                    </p:animMotion>
                                  </p:childTnLst>
                                </p:cTn>
                              </p:par>
                              <p:par>
                                <p:cTn id="254" presetID="10" presetClass="exit" presetSubtype="0" fill="hold" grpId="0" nodeType="withEffect">
                                  <p:stCondLst>
                                    <p:cond delay="0"/>
                                  </p:stCondLst>
                                  <p:childTnLst>
                                    <p:animEffect transition="out" filter="fade">
                                      <p:cBhvr>
                                        <p:cTn id="255" dur="500"/>
                                        <p:tgtEl>
                                          <p:spTgt spid="128"/>
                                        </p:tgtEl>
                                      </p:cBhvr>
                                    </p:animEffect>
                                    <p:set>
                                      <p:cBhvr>
                                        <p:cTn id="256" dur="1" fill="hold">
                                          <p:stCondLst>
                                            <p:cond delay="499"/>
                                          </p:stCondLst>
                                        </p:cTn>
                                        <p:tgtEl>
                                          <p:spTgt spid="128"/>
                                        </p:tgtEl>
                                        <p:attrNameLst>
                                          <p:attrName>style.visibility</p:attrName>
                                        </p:attrNameLst>
                                      </p:cBhvr>
                                      <p:to>
                                        <p:strVal val="hidden"/>
                                      </p:to>
                                    </p:set>
                                  </p:childTnLst>
                                </p:cTn>
                              </p:par>
                              <p:par>
                                <p:cTn id="257" presetID="10" presetClass="exit" presetSubtype="0" fill="hold" grpId="0" nodeType="withEffect">
                                  <p:stCondLst>
                                    <p:cond delay="0"/>
                                  </p:stCondLst>
                                  <p:childTnLst>
                                    <p:animEffect transition="out" filter="fade">
                                      <p:cBhvr>
                                        <p:cTn id="258" dur="500"/>
                                        <p:tgtEl>
                                          <p:spTgt spid="127"/>
                                        </p:tgtEl>
                                      </p:cBhvr>
                                    </p:animEffect>
                                    <p:set>
                                      <p:cBhvr>
                                        <p:cTn id="259" dur="1" fill="hold">
                                          <p:stCondLst>
                                            <p:cond delay="499"/>
                                          </p:stCondLst>
                                        </p:cTn>
                                        <p:tgtEl>
                                          <p:spTgt spid="127"/>
                                        </p:tgtEl>
                                        <p:attrNameLst>
                                          <p:attrName>style.visibility</p:attrName>
                                        </p:attrNameLst>
                                      </p:cBhvr>
                                      <p:to>
                                        <p:strVal val="hidden"/>
                                      </p:to>
                                    </p:set>
                                  </p:childTnLst>
                                </p:cTn>
                              </p:par>
                              <p:par>
                                <p:cTn id="260" presetID="50" presetClass="path" presetSubtype="0" accel="50000" decel="50000" fill="hold" nodeType="withEffect">
                                  <p:stCondLst>
                                    <p:cond delay="0"/>
                                  </p:stCondLst>
                                  <p:childTnLst>
                                    <p:animMotion origin="layout" path="M -1.38889E-6 0.00856 L -0.25573 0.00856 C -0.37048 0.00856 -0.51128 0.04143 -0.51128 0.06828 L -0.51128 0.12801 " pathEditMode="relative" rAng="0" ptsTypes="FfFF">
                                      <p:cBhvr>
                                        <p:cTn id="261" dur="2000" fill="hold"/>
                                        <p:tgtEl>
                                          <p:spTgt spid="24"/>
                                        </p:tgtEl>
                                        <p:attrNameLst>
                                          <p:attrName>ppt_x</p:attrName>
                                          <p:attrName>ppt_y</p:attrName>
                                        </p:attrNameLst>
                                      </p:cBhvr>
                                      <p:rCtr x="-25573" y="5972"/>
                                    </p:animMotion>
                                  </p:childTnLst>
                                </p:cTn>
                              </p:par>
                            </p:childTnLst>
                          </p:cTn>
                        </p:par>
                      </p:childTnLst>
                    </p:cTn>
                  </p:par>
                </p:childTnLst>
              </p:cTn>
              <p:nextCondLst>
                <p:cond evt="onClick" delay="0">
                  <p:tgtEl>
                    <p:spTgt spid="128"/>
                  </p:tgtEl>
                </p:cond>
              </p:nextCondLst>
            </p:seq>
            <p:seq concurrent="1" nextAc="seek">
              <p:cTn id="262" restart="whenNotActive" fill="hold" evtFilter="cancelBubble" nodeType="interactiveSeq">
                <p:stCondLst>
                  <p:cond evt="onClick" delay="0">
                    <p:tgtEl>
                      <p:spTgt spid="130"/>
                    </p:tgtEl>
                  </p:cond>
                </p:stCondLst>
                <p:endSync evt="end" delay="0">
                  <p:rtn val="all"/>
                </p:endSync>
                <p:childTnLst>
                  <p:par>
                    <p:cTn id="263" fill="hold">
                      <p:stCondLst>
                        <p:cond delay="0"/>
                      </p:stCondLst>
                      <p:childTnLst>
                        <p:par>
                          <p:cTn id="264" fill="hold">
                            <p:stCondLst>
                              <p:cond delay="0"/>
                            </p:stCondLst>
                            <p:childTnLst>
                              <p:par>
                                <p:cTn id="265" presetID="50" presetClass="path" presetSubtype="0" accel="50000" decel="50000" fill="hold" nodeType="clickEffect">
                                  <p:stCondLst>
                                    <p:cond delay="0"/>
                                  </p:stCondLst>
                                  <p:childTnLst>
                                    <p:animMotion origin="layout" path="M -4.44444E-6 0.01968 L -0.05347 0.01968 C -0.0776 0.01968 -0.10694 -0.03796 -0.10694 -0.08449 L -0.10694 -0.18842 " pathEditMode="relative" rAng="0" ptsTypes="FfFF">
                                      <p:cBhvr>
                                        <p:cTn id="266" dur="2000" fill="hold"/>
                                        <p:tgtEl>
                                          <p:spTgt spid="60"/>
                                        </p:tgtEl>
                                        <p:attrNameLst>
                                          <p:attrName>ppt_x</p:attrName>
                                          <p:attrName>ppt_y</p:attrName>
                                        </p:attrNameLst>
                                      </p:cBhvr>
                                      <p:rCtr x="-5347" y="-10417"/>
                                    </p:animMotion>
                                  </p:childTnLst>
                                </p:cTn>
                              </p:par>
                              <p:par>
                                <p:cTn id="267" presetID="10" presetClass="exit" presetSubtype="0" fill="hold" grpId="1" nodeType="withEffect">
                                  <p:stCondLst>
                                    <p:cond delay="0"/>
                                  </p:stCondLst>
                                  <p:childTnLst>
                                    <p:animEffect transition="out" filter="fade">
                                      <p:cBhvr>
                                        <p:cTn id="268" dur="500"/>
                                        <p:tgtEl>
                                          <p:spTgt spid="129"/>
                                        </p:tgtEl>
                                      </p:cBhvr>
                                    </p:animEffect>
                                    <p:set>
                                      <p:cBhvr>
                                        <p:cTn id="269" dur="1" fill="hold">
                                          <p:stCondLst>
                                            <p:cond delay="499"/>
                                          </p:stCondLst>
                                        </p:cTn>
                                        <p:tgtEl>
                                          <p:spTgt spid="129"/>
                                        </p:tgtEl>
                                        <p:attrNameLst>
                                          <p:attrName>style.visibility</p:attrName>
                                        </p:attrNameLst>
                                      </p:cBhvr>
                                      <p:to>
                                        <p:strVal val="hidden"/>
                                      </p:to>
                                    </p:set>
                                  </p:childTnLst>
                                </p:cTn>
                              </p:par>
                              <p:par>
                                <p:cTn id="270" presetID="10" presetClass="exit" presetSubtype="0" fill="hold" grpId="1" nodeType="withEffect">
                                  <p:stCondLst>
                                    <p:cond delay="0"/>
                                  </p:stCondLst>
                                  <p:childTnLst>
                                    <p:animEffect transition="out" filter="fade">
                                      <p:cBhvr>
                                        <p:cTn id="271" dur="500"/>
                                        <p:tgtEl>
                                          <p:spTgt spid="130"/>
                                        </p:tgtEl>
                                      </p:cBhvr>
                                    </p:animEffect>
                                    <p:set>
                                      <p:cBhvr>
                                        <p:cTn id="272" dur="1" fill="hold">
                                          <p:stCondLst>
                                            <p:cond delay="499"/>
                                          </p:stCondLst>
                                        </p:cTn>
                                        <p:tgtEl>
                                          <p:spTgt spid="130"/>
                                        </p:tgtEl>
                                        <p:attrNameLst>
                                          <p:attrName>style.visibility</p:attrName>
                                        </p:attrNameLst>
                                      </p:cBhvr>
                                      <p:to>
                                        <p:strVal val="hidden"/>
                                      </p:to>
                                    </p:set>
                                  </p:childTnLst>
                                </p:cTn>
                              </p:par>
                              <p:par>
                                <p:cTn id="273" presetID="50" presetClass="path" presetSubtype="0" accel="50000" decel="50000" fill="hold" nodeType="withEffect">
                                  <p:stCondLst>
                                    <p:cond delay="0"/>
                                  </p:stCondLst>
                                  <p:childTnLst>
                                    <p:animMotion origin="layout" path="M -8.33333E-7 0.01968 L -0.05347 0.01968 C -0.07743 0.01968 -0.10677 -0.03796 -0.10677 -0.08449 L -0.10677 -0.18842 " pathEditMode="relative" rAng="0" ptsTypes="FfFF">
                                      <p:cBhvr>
                                        <p:cTn id="274" dur="2000" fill="hold"/>
                                        <p:tgtEl>
                                          <p:spTgt spid="50"/>
                                        </p:tgtEl>
                                        <p:attrNameLst>
                                          <p:attrName>ppt_x</p:attrName>
                                          <p:attrName>ppt_y</p:attrName>
                                        </p:attrNameLst>
                                      </p:cBhvr>
                                      <p:rCtr x="-5347" y="-10417"/>
                                    </p:animMotion>
                                  </p:childTnLst>
                                </p:cTn>
                              </p:par>
                            </p:childTnLst>
                          </p:cTn>
                        </p:par>
                      </p:childTnLst>
                    </p:cTn>
                  </p:par>
                </p:childTnLst>
              </p:cTn>
              <p:nextCondLst>
                <p:cond evt="onClick" delay="0">
                  <p:tgtEl>
                    <p:spTgt spid="130"/>
                  </p:tgtEl>
                </p:cond>
              </p:nextCondLst>
            </p:seq>
            <p:seq concurrent="1" nextAc="seek">
              <p:cTn id="275" restart="whenNotActive" fill="hold" evtFilter="cancelBubble" nodeType="interactiveSeq">
                <p:stCondLst>
                  <p:cond evt="onClick" delay="0">
                    <p:tgtEl>
                      <p:spTgt spid="132"/>
                    </p:tgtEl>
                  </p:cond>
                </p:stCondLst>
                <p:endSync evt="end" delay="0">
                  <p:rtn val="all"/>
                </p:endSync>
                <p:childTnLst>
                  <p:par>
                    <p:cTn id="276" fill="hold">
                      <p:stCondLst>
                        <p:cond delay="0"/>
                      </p:stCondLst>
                      <p:childTnLst>
                        <p:par>
                          <p:cTn id="277" fill="hold">
                            <p:stCondLst>
                              <p:cond delay="0"/>
                            </p:stCondLst>
                            <p:childTnLst>
                              <p:par>
                                <p:cTn id="278" presetID="50" presetClass="path" presetSubtype="0" accel="50000" decel="50000" fill="hold" nodeType="clickEffect">
                                  <p:stCondLst>
                                    <p:cond delay="0"/>
                                  </p:stCondLst>
                                  <p:childTnLst>
                                    <p:animMotion origin="layout" path="M -4.44444E-6 0.00301 L -0.18993 0.00301 C -0.27517 0.00301 -0.37986 0.01204 -0.37986 0.01945 L -0.37986 0.03634 " pathEditMode="relative" rAng="0" ptsTypes="FfFF">
                                      <p:cBhvr>
                                        <p:cTn id="279" dur="2000" fill="hold"/>
                                        <p:tgtEl>
                                          <p:spTgt spid="61"/>
                                        </p:tgtEl>
                                        <p:attrNameLst>
                                          <p:attrName>ppt_x</p:attrName>
                                          <p:attrName>ppt_y</p:attrName>
                                        </p:attrNameLst>
                                      </p:cBhvr>
                                      <p:rCtr x="-18993" y="1667"/>
                                    </p:animMotion>
                                  </p:childTnLst>
                                </p:cTn>
                              </p:par>
                              <p:par>
                                <p:cTn id="280" presetID="10" presetClass="exit" presetSubtype="0" fill="hold" grpId="1" nodeType="withEffect">
                                  <p:stCondLst>
                                    <p:cond delay="0"/>
                                  </p:stCondLst>
                                  <p:childTnLst>
                                    <p:animEffect transition="out" filter="fade">
                                      <p:cBhvr>
                                        <p:cTn id="281" dur="500"/>
                                        <p:tgtEl>
                                          <p:spTgt spid="131"/>
                                        </p:tgtEl>
                                      </p:cBhvr>
                                    </p:animEffect>
                                    <p:set>
                                      <p:cBhvr>
                                        <p:cTn id="282" dur="1" fill="hold">
                                          <p:stCondLst>
                                            <p:cond delay="499"/>
                                          </p:stCondLst>
                                        </p:cTn>
                                        <p:tgtEl>
                                          <p:spTgt spid="131"/>
                                        </p:tgtEl>
                                        <p:attrNameLst>
                                          <p:attrName>style.visibility</p:attrName>
                                        </p:attrNameLst>
                                      </p:cBhvr>
                                      <p:to>
                                        <p:strVal val="hidden"/>
                                      </p:to>
                                    </p:set>
                                  </p:childTnLst>
                                </p:cTn>
                              </p:par>
                              <p:par>
                                <p:cTn id="283" presetID="10" presetClass="exit" presetSubtype="0" fill="hold" grpId="1" nodeType="withEffect">
                                  <p:stCondLst>
                                    <p:cond delay="0"/>
                                  </p:stCondLst>
                                  <p:childTnLst>
                                    <p:animEffect transition="out" filter="fade">
                                      <p:cBhvr>
                                        <p:cTn id="284" dur="500"/>
                                        <p:tgtEl>
                                          <p:spTgt spid="132"/>
                                        </p:tgtEl>
                                      </p:cBhvr>
                                    </p:animEffect>
                                    <p:set>
                                      <p:cBhvr>
                                        <p:cTn id="285" dur="1" fill="hold">
                                          <p:stCondLst>
                                            <p:cond delay="499"/>
                                          </p:stCondLst>
                                        </p:cTn>
                                        <p:tgtEl>
                                          <p:spTgt spid="132"/>
                                        </p:tgtEl>
                                        <p:attrNameLst>
                                          <p:attrName>style.visibility</p:attrName>
                                        </p:attrNameLst>
                                      </p:cBhvr>
                                      <p:to>
                                        <p:strVal val="hidden"/>
                                      </p:to>
                                    </p:set>
                                  </p:childTnLst>
                                </p:cTn>
                              </p:par>
                              <p:par>
                                <p:cTn id="286" presetID="50" presetClass="path" presetSubtype="0" accel="50000" decel="50000" fill="hold" nodeType="withEffect">
                                  <p:stCondLst>
                                    <p:cond delay="0"/>
                                  </p:stCondLst>
                                  <p:childTnLst>
                                    <p:animMotion origin="layout" path="M -0.00017 -3.33333E-6 L -0.19045 -3.33333E-6 C -0.27587 -3.33333E-6 -0.38056 0.00996 -0.38056 0.01806 L -0.38056 0.03611 " pathEditMode="relative" rAng="0" ptsTypes="FfFF">
                                      <p:cBhvr>
                                        <p:cTn id="287" dur="2000" fill="hold"/>
                                        <p:tgtEl>
                                          <p:spTgt spid="51"/>
                                        </p:tgtEl>
                                        <p:attrNameLst>
                                          <p:attrName>ppt_x</p:attrName>
                                          <p:attrName>ppt_y</p:attrName>
                                        </p:attrNameLst>
                                      </p:cBhvr>
                                      <p:rCtr x="-19010" y="1806"/>
                                    </p:animMotion>
                                  </p:childTnLst>
                                </p:cTn>
                              </p:par>
                            </p:childTnLst>
                          </p:cTn>
                        </p:par>
                      </p:childTnLst>
                    </p:cTn>
                  </p:par>
                </p:childTnLst>
              </p:cTn>
              <p:nextCondLst>
                <p:cond evt="onClick" delay="0">
                  <p:tgtEl>
                    <p:spTgt spid="132"/>
                  </p:tgtEl>
                </p:cond>
              </p:nextCondLst>
            </p:seq>
            <p:seq concurrent="1" nextAc="seek">
              <p:cTn id="288" restart="whenNotActive" fill="hold" evtFilter="cancelBubble" nodeType="interactiveSeq">
                <p:stCondLst>
                  <p:cond evt="onClick" delay="0">
                    <p:tgtEl>
                      <p:spTgt spid="134"/>
                    </p:tgtEl>
                  </p:cond>
                </p:stCondLst>
                <p:endSync evt="end" delay="0">
                  <p:rtn val="all"/>
                </p:endSync>
                <p:childTnLst>
                  <p:par>
                    <p:cTn id="289" fill="hold">
                      <p:stCondLst>
                        <p:cond delay="0"/>
                      </p:stCondLst>
                      <p:childTnLst>
                        <p:par>
                          <p:cTn id="290" fill="hold">
                            <p:stCondLst>
                              <p:cond delay="0"/>
                            </p:stCondLst>
                            <p:childTnLst>
                              <p:par>
                                <p:cTn id="291" presetID="50" presetClass="path" presetSubtype="0" accel="50000" decel="50000" fill="hold" nodeType="clickEffect">
                                  <p:stCondLst>
                                    <p:cond delay="0"/>
                                  </p:stCondLst>
                                  <p:childTnLst>
                                    <p:animMotion origin="layout" path="M -0.00833 -1.85185E-6 L -0.20555 -1.85185E-6 C -0.29409 -1.85185E-6 -0.40277 0.00996 -0.40277 0.01806 L -0.40277 0.03634 " pathEditMode="relative" rAng="0" ptsTypes="FfFF">
                                      <p:cBhvr>
                                        <p:cTn id="292" dur="2000" fill="hold"/>
                                        <p:tgtEl>
                                          <p:spTgt spid="62"/>
                                        </p:tgtEl>
                                        <p:attrNameLst>
                                          <p:attrName>ppt_x</p:attrName>
                                          <p:attrName>ppt_y</p:attrName>
                                        </p:attrNameLst>
                                      </p:cBhvr>
                                      <p:rCtr x="-19722" y="1806"/>
                                    </p:animMotion>
                                  </p:childTnLst>
                                </p:cTn>
                              </p:par>
                              <p:par>
                                <p:cTn id="293" presetID="10" presetClass="exit" presetSubtype="0" fill="hold" grpId="1" nodeType="withEffect">
                                  <p:stCondLst>
                                    <p:cond delay="0"/>
                                  </p:stCondLst>
                                  <p:childTnLst>
                                    <p:animEffect transition="out" filter="fade">
                                      <p:cBhvr>
                                        <p:cTn id="294" dur="500"/>
                                        <p:tgtEl>
                                          <p:spTgt spid="134"/>
                                        </p:tgtEl>
                                      </p:cBhvr>
                                    </p:animEffect>
                                    <p:set>
                                      <p:cBhvr>
                                        <p:cTn id="295" dur="1" fill="hold">
                                          <p:stCondLst>
                                            <p:cond delay="499"/>
                                          </p:stCondLst>
                                        </p:cTn>
                                        <p:tgtEl>
                                          <p:spTgt spid="134"/>
                                        </p:tgtEl>
                                        <p:attrNameLst>
                                          <p:attrName>style.visibility</p:attrName>
                                        </p:attrNameLst>
                                      </p:cBhvr>
                                      <p:to>
                                        <p:strVal val="hidden"/>
                                      </p:to>
                                    </p:set>
                                  </p:childTnLst>
                                </p:cTn>
                              </p:par>
                              <p:par>
                                <p:cTn id="296" presetID="10" presetClass="exit" presetSubtype="0" fill="hold" grpId="1" nodeType="withEffect">
                                  <p:stCondLst>
                                    <p:cond delay="0"/>
                                  </p:stCondLst>
                                  <p:childTnLst>
                                    <p:animEffect transition="out" filter="fade">
                                      <p:cBhvr>
                                        <p:cTn id="297" dur="500"/>
                                        <p:tgtEl>
                                          <p:spTgt spid="133"/>
                                        </p:tgtEl>
                                      </p:cBhvr>
                                    </p:animEffect>
                                    <p:set>
                                      <p:cBhvr>
                                        <p:cTn id="298" dur="1" fill="hold">
                                          <p:stCondLst>
                                            <p:cond delay="499"/>
                                          </p:stCondLst>
                                        </p:cTn>
                                        <p:tgtEl>
                                          <p:spTgt spid="133"/>
                                        </p:tgtEl>
                                        <p:attrNameLst>
                                          <p:attrName>style.visibility</p:attrName>
                                        </p:attrNameLst>
                                      </p:cBhvr>
                                      <p:to>
                                        <p:strVal val="hidden"/>
                                      </p:to>
                                    </p:set>
                                  </p:childTnLst>
                                </p:cTn>
                              </p:par>
                              <p:par>
                                <p:cTn id="299" presetID="50" presetClass="path" presetSubtype="0" accel="50000" decel="50000" fill="hold" nodeType="withEffect">
                                  <p:stCondLst>
                                    <p:cond delay="0"/>
                                  </p:stCondLst>
                                  <p:childTnLst>
                                    <p:animMotion origin="layout" path="M -2.5E-6 -3.33333E-6 L -0.20191 -3.33333E-6 C -0.29253 -3.33333E-6 -0.40364 0.00996 -0.40364 0.01806 L -0.40364 0.03611 " pathEditMode="relative" rAng="0" ptsTypes="FfFF">
                                      <p:cBhvr>
                                        <p:cTn id="300" dur="2000" fill="hold"/>
                                        <p:tgtEl>
                                          <p:spTgt spid="52"/>
                                        </p:tgtEl>
                                        <p:attrNameLst>
                                          <p:attrName>ppt_x</p:attrName>
                                          <p:attrName>ppt_y</p:attrName>
                                        </p:attrNameLst>
                                      </p:cBhvr>
                                      <p:rCtr x="-20191" y="1806"/>
                                    </p:animMotion>
                                  </p:childTnLst>
                                </p:cTn>
                              </p:par>
                            </p:childTnLst>
                          </p:cTn>
                        </p:par>
                      </p:childTnLst>
                    </p:cTn>
                  </p:par>
                </p:childTnLst>
              </p:cTn>
              <p:nextCondLst>
                <p:cond evt="onClick" delay="0">
                  <p:tgtEl>
                    <p:spTgt spid="134"/>
                  </p:tgtEl>
                </p:cond>
              </p:nextCondLst>
            </p:seq>
            <p:seq concurrent="1" nextAc="seek">
              <p:cTn id="301" restart="whenNotActive" fill="hold" evtFilter="cancelBubble" nodeType="interactiveSeq">
                <p:stCondLst>
                  <p:cond evt="onClick" delay="0">
                    <p:tgtEl>
                      <p:spTgt spid="143"/>
                    </p:tgtEl>
                  </p:cond>
                </p:stCondLst>
                <p:endSync evt="end" delay="0">
                  <p:rtn val="all"/>
                </p:endSync>
                <p:childTnLst>
                  <p:par>
                    <p:cTn id="302" fill="hold">
                      <p:stCondLst>
                        <p:cond delay="0"/>
                      </p:stCondLst>
                      <p:childTnLst>
                        <p:par>
                          <p:cTn id="303" fill="hold">
                            <p:stCondLst>
                              <p:cond delay="0"/>
                            </p:stCondLst>
                            <p:childTnLst>
                              <p:par>
                                <p:cTn id="304" presetID="50" presetClass="path" presetSubtype="0" accel="50000" decel="50000" fill="hold" nodeType="clickEffect">
                                  <p:stCondLst>
                                    <p:cond delay="0"/>
                                  </p:stCondLst>
                                  <p:childTnLst>
                                    <p:animMotion origin="layout" path="M -4.44444E-6 -1.11111E-6 L 0.14549 -1.11111E-6 C 0.21059 -1.11111E-6 0.29098 0.01204 0.29098 0.02199 L 0.29098 0.04445 " pathEditMode="relative" rAng="0" ptsTypes="FfFF">
                                      <p:cBhvr>
                                        <p:cTn id="305" dur="2000" fill="hold"/>
                                        <p:tgtEl>
                                          <p:spTgt spid="63"/>
                                        </p:tgtEl>
                                        <p:attrNameLst>
                                          <p:attrName>ppt_x</p:attrName>
                                          <p:attrName>ppt_y</p:attrName>
                                        </p:attrNameLst>
                                      </p:cBhvr>
                                      <p:rCtr x="14549" y="2222"/>
                                    </p:animMotion>
                                  </p:childTnLst>
                                </p:cTn>
                              </p:par>
                              <p:par>
                                <p:cTn id="306" presetID="10" presetClass="exit" presetSubtype="0" fill="hold" grpId="0" nodeType="withEffect">
                                  <p:stCondLst>
                                    <p:cond delay="0"/>
                                  </p:stCondLst>
                                  <p:childTnLst>
                                    <p:animEffect transition="out" filter="fade">
                                      <p:cBhvr>
                                        <p:cTn id="307" dur="500"/>
                                        <p:tgtEl>
                                          <p:spTgt spid="143"/>
                                        </p:tgtEl>
                                      </p:cBhvr>
                                    </p:animEffect>
                                    <p:set>
                                      <p:cBhvr>
                                        <p:cTn id="308" dur="1" fill="hold">
                                          <p:stCondLst>
                                            <p:cond delay="499"/>
                                          </p:stCondLst>
                                        </p:cTn>
                                        <p:tgtEl>
                                          <p:spTgt spid="143"/>
                                        </p:tgtEl>
                                        <p:attrNameLst>
                                          <p:attrName>style.visibility</p:attrName>
                                        </p:attrNameLst>
                                      </p:cBhvr>
                                      <p:to>
                                        <p:strVal val="hidden"/>
                                      </p:to>
                                    </p:set>
                                  </p:childTnLst>
                                </p:cTn>
                              </p:par>
                              <p:par>
                                <p:cTn id="309" presetID="10" presetClass="exit" presetSubtype="0" fill="hold" grpId="0" nodeType="withEffect">
                                  <p:stCondLst>
                                    <p:cond delay="0"/>
                                  </p:stCondLst>
                                  <p:childTnLst>
                                    <p:animEffect transition="out" filter="fade">
                                      <p:cBhvr>
                                        <p:cTn id="310" dur="500"/>
                                        <p:tgtEl>
                                          <p:spTgt spid="144"/>
                                        </p:tgtEl>
                                      </p:cBhvr>
                                    </p:animEffect>
                                    <p:set>
                                      <p:cBhvr>
                                        <p:cTn id="311" dur="1" fill="hold">
                                          <p:stCondLst>
                                            <p:cond delay="499"/>
                                          </p:stCondLst>
                                        </p:cTn>
                                        <p:tgtEl>
                                          <p:spTgt spid="144"/>
                                        </p:tgtEl>
                                        <p:attrNameLst>
                                          <p:attrName>style.visibility</p:attrName>
                                        </p:attrNameLst>
                                      </p:cBhvr>
                                      <p:to>
                                        <p:strVal val="hidden"/>
                                      </p:to>
                                    </p:set>
                                  </p:childTnLst>
                                </p:cTn>
                              </p:par>
                              <p:par>
                                <p:cTn id="312" presetID="50" presetClass="path" presetSubtype="0" accel="50000" decel="50000" fill="hold" nodeType="withEffect">
                                  <p:stCondLst>
                                    <p:cond delay="0"/>
                                  </p:stCondLst>
                                  <p:childTnLst>
                                    <p:animMotion origin="layout" path="M -4.44444E-6 -3.33333E-6 L 0.14549 -3.33333E-6 C 0.21059 -3.33333E-6 0.29098 0.01297 0.29098 0.02361 L 0.29098 0.04723 " pathEditMode="relative" rAng="0" ptsTypes="FfFF">
                                      <p:cBhvr>
                                        <p:cTn id="313" dur="2000" fill="hold"/>
                                        <p:tgtEl>
                                          <p:spTgt spid="96"/>
                                        </p:tgtEl>
                                        <p:attrNameLst>
                                          <p:attrName>ppt_x</p:attrName>
                                          <p:attrName>ppt_y</p:attrName>
                                        </p:attrNameLst>
                                      </p:cBhvr>
                                      <p:rCtr x="14549" y="2361"/>
                                    </p:animMotion>
                                  </p:childTnLst>
                                </p:cTn>
                              </p:par>
                            </p:childTnLst>
                          </p:cTn>
                        </p:par>
                      </p:childTnLst>
                    </p:cTn>
                  </p:par>
                </p:childTnLst>
              </p:cTn>
              <p:nextCondLst>
                <p:cond evt="onClick" delay="0">
                  <p:tgtEl>
                    <p:spTgt spid="143"/>
                  </p:tgtEl>
                </p:cond>
              </p:nextCondLst>
            </p:seq>
            <p:seq concurrent="1" nextAc="seek">
              <p:cTn id="314" restart="whenNotActive" fill="hold" evtFilter="cancelBubble" nodeType="interactiveSeq">
                <p:stCondLst>
                  <p:cond evt="onClick" delay="0">
                    <p:tgtEl>
                      <p:spTgt spid="27"/>
                    </p:tgtEl>
                  </p:cond>
                </p:stCondLst>
                <p:endSync evt="end" delay="0">
                  <p:rtn val="all"/>
                </p:endSync>
                <p:childTnLst>
                  <p:par>
                    <p:cTn id="315" fill="hold">
                      <p:stCondLst>
                        <p:cond delay="0"/>
                      </p:stCondLst>
                      <p:childTnLst>
                        <p:par>
                          <p:cTn id="316" fill="hold">
                            <p:stCondLst>
                              <p:cond delay="0"/>
                            </p:stCondLst>
                            <p:childTnLst>
                              <p:par>
                                <p:cTn id="317" presetID="45" presetClass="exit" presetSubtype="0" fill="hold" nodeType="clickEffect">
                                  <p:stCondLst>
                                    <p:cond delay="0"/>
                                  </p:stCondLst>
                                  <p:childTnLst>
                                    <p:animEffect transition="out" filter="fade">
                                      <p:cBhvr>
                                        <p:cTn id="318" dur="750"/>
                                        <p:tgtEl>
                                          <p:spTgt spid="27"/>
                                        </p:tgtEl>
                                      </p:cBhvr>
                                    </p:animEffect>
                                    <p:anim calcmode="lin" valueType="num">
                                      <p:cBhvr>
                                        <p:cTn id="319" dur="750"/>
                                        <p:tgtEl>
                                          <p:spTgt spid="27"/>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20" dur="750"/>
                                        <p:tgtEl>
                                          <p:spTgt spid="27"/>
                                        </p:tgtEl>
                                        <p:attrNameLst>
                                          <p:attrName>ppt_h</p:attrName>
                                        </p:attrNameLst>
                                      </p:cBhvr>
                                      <p:tavLst>
                                        <p:tav tm="0">
                                          <p:val>
                                            <p:strVal val="ppt_h"/>
                                          </p:val>
                                        </p:tav>
                                        <p:tav tm="100000">
                                          <p:val>
                                            <p:strVal val="ppt_h"/>
                                          </p:val>
                                        </p:tav>
                                      </p:tavLst>
                                    </p:anim>
                                    <p:set>
                                      <p:cBhvr>
                                        <p:cTn id="321" dur="1" fill="hold">
                                          <p:stCondLst>
                                            <p:cond delay="749"/>
                                          </p:stCondLst>
                                        </p:cTn>
                                        <p:tgtEl>
                                          <p:spTgt spid="27"/>
                                        </p:tgtEl>
                                        <p:attrNameLst>
                                          <p:attrName>style.visibility</p:attrName>
                                        </p:attrNameLst>
                                      </p:cBhvr>
                                      <p:to>
                                        <p:strVal val="hidden"/>
                                      </p:to>
                                    </p:set>
                                  </p:childTnLst>
                                </p:cTn>
                              </p:par>
                            </p:childTnLst>
                          </p:cTn>
                        </p:par>
                      </p:childTnLst>
                    </p:cTn>
                  </p:par>
                </p:childTnLst>
              </p:cTn>
              <p:nextCondLst>
                <p:cond evt="onClick" delay="0">
                  <p:tgtEl>
                    <p:spTgt spid="27"/>
                  </p:tgtEl>
                </p:cond>
              </p:nextCondLst>
            </p:seq>
            <p:seq concurrent="1" nextAc="seek">
              <p:cTn id="322" restart="whenNotActive" fill="hold" evtFilter="cancelBubble" nodeType="interactiveSeq">
                <p:stCondLst>
                  <p:cond evt="onClick" delay="0">
                    <p:tgtEl>
                      <p:spTgt spid="53"/>
                    </p:tgtEl>
                  </p:cond>
                </p:stCondLst>
                <p:endSync evt="end" delay="0">
                  <p:rtn val="all"/>
                </p:endSync>
                <p:childTnLst>
                  <p:par>
                    <p:cTn id="323" fill="hold">
                      <p:stCondLst>
                        <p:cond delay="0"/>
                      </p:stCondLst>
                      <p:childTnLst>
                        <p:par>
                          <p:cTn id="324" fill="hold">
                            <p:stCondLst>
                              <p:cond delay="0"/>
                            </p:stCondLst>
                            <p:childTnLst>
                              <p:par>
                                <p:cTn id="325" presetID="45" presetClass="exit" presetSubtype="0" fill="hold" nodeType="clickEffect">
                                  <p:stCondLst>
                                    <p:cond delay="0"/>
                                  </p:stCondLst>
                                  <p:childTnLst>
                                    <p:animEffect transition="out" filter="fade">
                                      <p:cBhvr>
                                        <p:cTn id="326" dur="750"/>
                                        <p:tgtEl>
                                          <p:spTgt spid="53"/>
                                        </p:tgtEl>
                                      </p:cBhvr>
                                    </p:animEffect>
                                    <p:anim calcmode="lin" valueType="num">
                                      <p:cBhvr>
                                        <p:cTn id="327" dur="750"/>
                                        <p:tgtEl>
                                          <p:spTgt spid="53"/>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28" dur="750"/>
                                        <p:tgtEl>
                                          <p:spTgt spid="53"/>
                                        </p:tgtEl>
                                        <p:attrNameLst>
                                          <p:attrName>ppt_h</p:attrName>
                                        </p:attrNameLst>
                                      </p:cBhvr>
                                      <p:tavLst>
                                        <p:tav tm="0">
                                          <p:val>
                                            <p:strVal val="ppt_h"/>
                                          </p:val>
                                        </p:tav>
                                        <p:tav tm="100000">
                                          <p:val>
                                            <p:strVal val="ppt_h"/>
                                          </p:val>
                                        </p:tav>
                                      </p:tavLst>
                                    </p:anim>
                                    <p:set>
                                      <p:cBhvr>
                                        <p:cTn id="329" dur="1" fill="hold">
                                          <p:stCondLst>
                                            <p:cond delay="749"/>
                                          </p:stCondLst>
                                        </p:cTn>
                                        <p:tgtEl>
                                          <p:spTgt spid="53"/>
                                        </p:tgtEl>
                                        <p:attrNameLst>
                                          <p:attrName>style.visibility</p:attrName>
                                        </p:attrNameLst>
                                      </p:cBhvr>
                                      <p:to>
                                        <p:strVal val="hidden"/>
                                      </p:to>
                                    </p:set>
                                  </p:childTnLst>
                                </p:cTn>
                              </p:par>
                            </p:childTnLst>
                          </p:cTn>
                        </p:par>
                      </p:childTnLst>
                    </p:cTn>
                  </p:par>
                </p:childTnLst>
              </p:cTn>
              <p:nextCondLst>
                <p:cond evt="onClick" delay="0">
                  <p:tgtEl>
                    <p:spTgt spid="53"/>
                  </p:tgtEl>
                </p:cond>
              </p:nextCondLst>
            </p:seq>
            <p:seq concurrent="1" nextAc="seek">
              <p:cTn id="330" restart="whenNotActive" fill="hold" evtFilter="cancelBubble" nodeType="interactiveSeq">
                <p:stCondLst>
                  <p:cond evt="onClick" delay="0">
                    <p:tgtEl>
                      <p:spTgt spid="55"/>
                    </p:tgtEl>
                  </p:cond>
                </p:stCondLst>
                <p:endSync evt="end" delay="0">
                  <p:rtn val="all"/>
                </p:endSync>
                <p:childTnLst>
                  <p:par>
                    <p:cTn id="331" fill="hold">
                      <p:stCondLst>
                        <p:cond delay="0"/>
                      </p:stCondLst>
                      <p:childTnLst>
                        <p:par>
                          <p:cTn id="332" fill="hold">
                            <p:stCondLst>
                              <p:cond delay="0"/>
                            </p:stCondLst>
                            <p:childTnLst>
                              <p:par>
                                <p:cTn id="333" presetID="45" presetClass="exit" presetSubtype="0" fill="hold" nodeType="clickEffect">
                                  <p:stCondLst>
                                    <p:cond delay="0"/>
                                  </p:stCondLst>
                                  <p:childTnLst>
                                    <p:animEffect transition="out" filter="fade">
                                      <p:cBhvr>
                                        <p:cTn id="334" dur="750"/>
                                        <p:tgtEl>
                                          <p:spTgt spid="55"/>
                                        </p:tgtEl>
                                      </p:cBhvr>
                                    </p:animEffect>
                                    <p:anim calcmode="lin" valueType="num">
                                      <p:cBhvr>
                                        <p:cTn id="335" dur="750"/>
                                        <p:tgtEl>
                                          <p:spTgt spid="55"/>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36" dur="750"/>
                                        <p:tgtEl>
                                          <p:spTgt spid="55"/>
                                        </p:tgtEl>
                                        <p:attrNameLst>
                                          <p:attrName>ppt_h</p:attrName>
                                        </p:attrNameLst>
                                      </p:cBhvr>
                                      <p:tavLst>
                                        <p:tav tm="0">
                                          <p:val>
                                            <p:strVal val="ppt_h"/>
                                          </p:val>
                                        </p:tav>
                                        <p:tav tm="100000">
                                          <p:val>
                                            <p:strVal val="ppt_h"/>
                                          </p:val>
                                        </p:tav>
                                      </p:tavLst>
                                    </p:anim>
                                    <p:set>
                                      <p:cBhvr>
                                        <p:cTn id="337" dur="1" fill="hold">
                                          <p:stCondLst>
                                            <p:cond delay="749"/>
                                          </p:stCondLst>
                                        </p:cTn>
                                        <p:tgtEl>
                                          <p:spTgt spid="55"/>
                                        </p:tgtEl>
                                        <p:attrNameLst>
                                          <p:attrName>style.visibility</p:attrName>
                                        </p:attrNameLst>
                                      </p:cBhvr>
                                      <p:to>
                                        <p:strVal val="hidden"/>
                                      </p:to>
                                    </p:set>
                                  </p:childTnLst>
                                </p:cTn>
                              </p:par>
                            </p:childTnLst>
                          </p:cTn>
                        </p:par>
                      </p:childTnLst>
                    </p:cTn>
                  </p:par>
                </p:childTnLst>
              </p:cTn>
              <p:nextCondLst>
                <p:cond evt="onClick" delay="0">
                  <p:tgtEl>
                    <p:spTgt spid="55"/>
                  </p:tgtEl>
                </p:cond>
              </p:nextCondLst>
            </p:seq>
            <p:seq concurrent="1" nextAc="seek">
              <p:cTn id="338" restart="whenNotActive" fill="hold" evtFilter="cancelBubble" nodeType="interactiveSeq">
                <p:stCondLst>
                  <p:cond evt="onClick" delay="0">
                    <p:tgtEl>
                      <p:spTgt spid="54"/>
                    </p:tgtEl>
                  </p:cond>
                </p:stCondLst>
                <p:endSync evt="end" delay="0">
                  <p:rtn val="all"/>
                </p:endSync>
                <p:childTnLst>
                  <p:par>
                    <p:cTn id="339" fill="hold">
                      <p:stCondLst>
                        <p:cond delay="0"/>
                      </p:stCondLst>
                      <p:childTnLst>
                        <p:par>
                          <p:cTn id="340" fill="hold">
                            <p:stCondLst>
                              <p:cond delay="0"/>
                            </p:stCondLst>
                            <p:childTnLst>
                              <p:par>
                                <p:cTn id="341" presetID="45" presetClass="exit" presetSubtype="0" fill="hold" nodeType="clickEffect">
                                  <p:stCondLst>
                                    <p:cond delay="0"/>
                                  </p:stCondLst>
                                  <p:childTnLst>
                                    <p:animEffect transition="out" filter="fade">
                                      <p:cBhvr>
                                        <p:cTn id="342" dur="750"/>
                                        <p:tgtEl>
                                          <p:spTgt spid="54"/>
                                        </p:tgtEl>
                                      </p:cBhvr>
                                    </p:animEffect>
                                    <p:anim calcmode="lin" valueType="num">
                                      <p:cBhvr>
                                        <p:cTn id="343" dur="750"/>
                                        <p:tgtEl>
                                          <p:spTgt spid="54"/>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44" dur="750"/>
                                        <p:tgtEl>
                                          <p:spTgt spid="54"/>
                                        </p:tgtEl>
                                        <p:attrNameLst>
                                          <p:attrName>ppt_h</p:attrName>
                                        </p:attrNameLst>
                                      </p:cBhvr>
                                      <p:tavLst>
                                        <p:tav tm="0">
                                          <p:val>
                                            <p:strVal val="ppt_h"/>
                                          </p:val>
                                        </p:tav>
                                        <p:tav tm="100000">
                                          <p:val>
                                            <p:strVal val="ppt_h"/>
                                          </p:val>
                                        </p:tav>
                                      </p:tavLst>
                                    </p:anim>
                                    <p:set>
                                      <p:cBhvr>
                                        <p:cTn id="345" dur="1" fill="hold">
                                          <p:stCondLst>
                                            <p:cond delay="749"/>
                                          </p:stCondLst>
                                        </p:cTn>
                                        <p:tgtEl>
                                          <p:spTgt spid="54"/>
                                        </p:tgtEl>
                                        <p:attrNameLst>
                                          <p:attrName>style.visibility</p:attrName>
                                        </p:attrNameLst>
                                      </p:cBhvr>
                                      <p:to>
                                        <p:strVal val="hidden"/>
                                      </p:to>
                                    </p:set>
                                  </p:childTnLst>
                                </p:cTn>
                              </p:par>
                            </p:childTnLst>
                          </p:cTn>
                        </p:par>
                      </p:childTnLst>
                    </p:cTn>
                  </p:par>
                </p:childTnLst>
              </p:cTn>
              <p:nextCondLst>
                <p:cond evt="onClick" delay="0">
                  <p:tgtEl>
                    <p:spTgt spid="54"/>
                  </p:tgtEl>
                </p:cond>
              </p:nextCondLst>
            </p:seq>
            <p:seq concurrent="1" nextAc="seek">
              <p:cTn id="346" restart="whenNotActive" fill="hold" evtFilter="cancelBubble" nodeType="interactiveSeq">
                <p:stCondLst>
                  <p:cond evt="onClick" delay="0">
                    <p:tgtEl>
                      <p:spTgt spid="56"/>
                    </p:tgtEl>
                  </p:cond>
                </p:stCondLst>
                <p:endSync evt="end" delay="0">
                  <p:rtn val="all"/>
                </p:endSync>
                <p:childTnLst>
                  <p:par>
                    <p:cTn id="347" fill="hold">
                      <p:stCondLst>
                        <p:cond delay="0"/>
                      </p:stCondLst>
                      <p:childTnLst>
                        <p:par>
                          <p:cTn id="348" fill="hold">
                            <p:stCondLst>
                              <p:cond delay="0"/>
                            </p:stCondLst>
                            <p:childTnLst>
                              <p:par>
                                <p:cTn id="349" presetID="45" presetClass="exit" presetSubtype="0" fill="hold" nodeType="clickEffect">
                                  <p:stCondLst>
                                    <p:cond delay="0"/>
                                  </p:stCondLst>
                                  <p:childTnLst>
                                    <p:animEffect transition="out" filter="fade">
                                      <p:cBhvr>
                                        <p:cTn id="350" dur="750"/>
                                        <p:tgtEl>
                                          <p:spTgt spid="56"/>
                                        </p:tgtEl>
                                      </p:cBhvr>
                                    </p:animEffect>
                                    <p:anim calcmode="lin" valueType="num">
                                      <p:cBhvr>
                                        <p:cTn id="351" dur="750"/>
                                        <p:tgtEl>
                                          <p:spTgt spid="56"/>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52" dur="750"/>
                                        <p:tgtEl>
                                          <p:spTgt spid="56"/>
                                        </p:tgtEl>
                                        <p:attrNameLst>
                                          <p:attrName>ppt_h</p:attrName>
                                        </p:attrNameLst>
                                      </p:cBhvr>
                                      <p:tavLst>
                                        <p:tav tm="0">
                                          <p:val>
                                            <p:strVal val="ppt_h"/>
                                          </p:val>
                                        </p:tav>
                                        <p:tav tm="100000">
                                          <p:val>
                                            <p:strVal val="ppt_h"/>
                                          </p:val>
                                        </p:tav>
                                      </p:tavLst>
                                    </p:anim>
                                    <p:set>
                                      <p:cBhvr>
                                        <p:cTn id="353" dur="1" fill="hold">
                                          <p:stCondLst>
                                            <p:cond delay="749"/>
                                          </p:stCondLst>
                                        </p:cTn>
                                        <p:tgtEl>
                                          <p:spTgt spid="56"/>
                                        </p:tgtEl>
                                        <p:attrNameLst>
                                          <p:attrName>style.visibility</p:attrName>
                                        </p:attrNameLst>
                                      </p:cBhvr>
                                      <p:to>
                                        <p:strVal val="hidden"/>
                                      </p:to>
                                    </p:set>
                                  </p:childTnLst>
                                </p:cTn>
                              </p:par>
                            </p:childTnLst>
                          </p:cTn>
                        </p:par>
                      </p:childTnLst>
                    </p:cTn>
                  </p:par>
                </p:childTnLst>
              </p:cTn>
              <p:nextCondLst>
                <p:cond evt="onClick" delay="0">
                  <p:tgtEl>
                    <p:spTgt spid="56"/>
                  </p:tgtEl>
                </p:cond>
              </p:nextCondLst>
            </p:seq>
            <p:seq concurrent="1" nextAc="seek">
              <p:cTn id="354" restart="whenNotActive" fill="hold" evtFilter="cancelBubble" nodeType="interactiveSeq">
                <p:stCondLst>
                  <p:cond evt="onClick" delay="0">
                    <p:tgtEl>
                      <p:spTgt spid="57"/>
                    </p:tgtEl>
                  </p:cond>
                </p:stCondLst>
                <p:endSync evt="end" delay="0">
                  <p:rtn val="all"/>
                </p:endSync>
                <p:childTnLst>
                  <p:par>
                    <p:cTn id="355" fill="hold">
                      <p:stCondLst>
                        <p:cond delay="0"/>
                      </p:stCondLst>
                      <p:childTnLst>
                        <p:par>
                          <p:cTn id="356" fill="hold">
                            <p:stCondLst>
                              <p:cond delay="0"/>
                            </p:stCondLst>
                            <p:childTnLst>
                              <p:par>
                                <p:cTn id="357" presetID="45" presetClass="exit" presetSubtype="0" fill="hold" nodeType="clickEffect">
                                  <p:stCondLst>
                                    <p:cond delay="0"/>
                                  </p:stCondLst>
                                  <p:childTnLst>
                                    <p:animEffect transition="out" filter="fade">
                                      <p:cBhvr>
                                        <p:cTn id="358" dur="750"/>
                                        <p:tgtEl>
                                          <p:spTgt spid="57"/>
                                        </p:tgtEl>
                                      </p:cBhvr>
                                    </p:animEffect>
                                    <p:anim calcmode="lin" valueType="num">
                                      <p:cBhvr>
                                        <p:cTn id="359" dur="750"/>
                                        <p:tgtEl>
                                          <p:spTgt spid="57"/>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60" dur="750"/>
                                        <p:tgtEl>
                                          <p:spTgt spid="57"/>
                                        </p:tgtEl>
                                        <p:attrNameLst>
                                          <p:attrName>ppt_h</p:attrName>
                                        </p:attrNameLst>
                                      </p:cBhvr>
                                      <p:tavLst>
                                        <p:tav tm="0">
                                          <p:val>
                                            <p:strVal val="ppt_h"/>
                                          </p:val>
                                        </p:tav>
                                        <p:tav tm="100000">
                                          <p:val>
                                            <p:strVal val="ppt_h"/>
                                          </p:val>
                                        </p:tav>
                                      </p:tavLst>
                                    </p:anim>
                                    <p:set>
                                      <p:cBhvr>
                                        <p:cTn id="361" dur="1" fill="hold">
                                          <p:stCondLst>
                                            <p:cond delay="749"/>
                                          </p:stCondLst>
                                        </p:cTn>
                                        <p:tgtEl>
                                          <p:spTgt spid="57"/>
                                        </p:tgtEl>
                                        <p:attrNameLst>
                                          <p:attrName>style.visibility</p:attrName>
                                        </p:attrNameLst>
                                      </p:cBhvr>
                                      <p:to>
                                        <p:strVal val="hidden"/>
                                      </p:to>
                                    </p:set>
                                  </p:childTnLst>
                                </p:cTn>
                              </p:par>
                            </p:childTnLst>
                          </p:cTn>
                        </p:par>
                      </p:childTnLst>
                    </p:cTn>
                  </p:par>
                </p:childTnLst>
              </p:cTn>
              <p:nextCondLst>
                <p:cond evt="onClick" delay="0">
                  <p:tgtEl>
                    <p:spTgt spid="57"/>
                  </p:tgtEl>
                </p:cond>
              </p:nextCondLst>
            </p:seq>
            <p:seq concurrent="1" nextAc="seek">
              <p:cTn id="362" restart="whenNotActive" fill="hold" evtFilter="cancelBubble" nodeType="interactiveSeq">
                <p:stCondLst>
                  <p:cond evt="onClick" delay="0">
                    <p:tgtEl>
                      <p:spTgt spid="58"/>
                    </p:tgtEl>
                  </p:cond>
                </p:stCondLst>
                <p:endSync evt="end" delay="0">
                  <p:rtn val="all"/>
                </p:endSync>
                <p:childTnLst>
                  <p:par>
                    <p:cTn id="363" fill="hold">
                      <p:stCondLst>
                        <p:cond delay="0"/>
                      </p:stCondLst>
                      <p:childTnLst>
                        <p:par>
                          <p:cTn id="364" fill="hold">
                            <p:stCondLst>
                              <p:cond delay="0"/>
                            </p:stCondLst>
                            <p:childTnLst>
                              <p:par>
                                <p:cTn id="365" presetID="45" presetClass="exit" presetSubtype="0" fill="hold" nodeType="clickEffect">
                                  <p:stCondLst>
                                    <p:cond delay="0"/>
                                  </p:stCondLst>
                                  <p:childTnLst>
                                    <p:animEffect transition="out" filter="fade">
                                      <p:cBhvr>
                                        <p:cTn id="366" dur="750"/>
                                        <p:tgtEl>
                                          <p:spTgt spid="58"/>
                                        </p:tgtEl>
                                      </p:cBhvr>
                                    </p:animEffect>
                                    <p:anim calcmode="lin" valueType="num">
                                      <p:cBhvr>
                                        <p:cTn id="367" dur="750"/>
                                        <p:tgtEl>
                                          <p:spTgt spid="58"/>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68" dur="750"/>
                                        <p:tgtEl>
                                          <p:spTgt spid="58"/>
                                        </p:tgtEl>
                                        <p:attrNameLst>
                                          <p:attrName>ppt_h</p:attrName>
                                        </p:attrNameLst>
                                      </p:cBhvr>
                                      <p:tavLst>
                                        <p:tav tm="0">
                                          <p:val>
                                            <p:strVal val="ppt_h"/>
                                          </p:val>
                                        </p:tav>
                                        <p:tav tm="100000">
                                          <p:val>
                                            <p:strVal val="ppt_h"/>
                                          </p:val>
                                        </p:tav>
                                      </p:tavLst>
                                    </p:anim>
                                    <p:set>
                                      <p:cBhvr>
                                        <p:cTn id="369" dur="1" fill="hold">
                                          <p:stCondLst>
                                            <p:cond delay="749"/>
                                          </p:stCondLst>
                                        </p:cTn>
                                        <p:tgtEl>
                                          <p:spTgt spid="58"/>
                                        </p:tgtEl>
                                        <p:attrNameLst>
                                          <p:attrName>style.visibility</p:attrName>
                                        </p:attrNameLst>
                                      </p:cBhvr>
                                      <p:to>
                                        <p:strVal val="hidden"/>
                                      </p:to>
                                    </p:set>
                                  </p:childTnLst>
                                </p:cTn>
                              </p:par>
                            </p:childTnLst>
                          </p:cTn>
                        </p:par>
                      </p:childTnLst>
                    </p:cTn>
                  </p:par>
                </p:childTnLst>
              </p:cTn>
              <p:nextCondLst>
                <p:cond evt="onClick" delay="0">
                  <p:tgtEl>
                    <p:spTgt spid="58"/>
                  </p:tgtEl>
                </p:cond>
              </p:nextCondLst>
            </p:seq>
            <p:seq concurrent="1" nextAc="seek">
              <p:cTn id="370" restart="whenNotActive" fill="hold" evtFilter="cancelBubble" nodeType="interactiveSeq">
                <p:stCondLst>
                  <p:cond evt="onClick" delay="0">
                    <p:tgtEl>
                      <p:spTgt spid="59"/>
                    </p:tgtEl>
                  </p:cond>
                </p:stCondLst>
                <p:endSync evt="end" delay="0">
                  <p:rtn val="all"/>
                </p:endSync>
                <p:childTnLst>
                  <p:par>
                    <p:cTn id="371" fill="hold">
                      <p:stCondLst>
                        <p:cond delay="0"/>
                      </p:stCondLst>
                      <p:childTnLst>
                        <p:par>
                          <p:cTn id="372" fill="hold">
                            <p:stCondLst>
                              <p:cond delay="0"/>
                            </p:stCondLst>
                            <p:childTnLst>
                              <p:par>
                                <p:cTn id="373" presetID="45" presetClass="exit" presetSubtype="0" fill="hold" nodeType="clickEffect">
                                  <p:stCondLst>
                                    <p:cond delay="0"/>
                                  </p:stCondLst>
                                  <p:childTnLst>
                                    <p:animEffect transition="out" filter="fade">
                                      <p:cBhvr>
                                        <p:cTn id="374" dur="750"/>
                                        <p:tgtEl>
                                          <p:spTgt spid="59"/>
                                        </p:tgtEl>
                                      </p:cBhvr>
                                    </p:animEffect>
                                    <p:anim calcmode="lin" valueType="num">
                                      <p:cBhvr>
                                        <p:cTn id="375" dur="750"/>
                                        <p:tgtEl>
                                          <p:spTgt spid="59"/>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76" dur="750"/>
                                        <p:tgtEl>
                                          <p:spTgt spid="59"/>
                                        </p:tgtEl>
                                        <p:attrNameLst>
                                          <p:attrName>ppt_h</p:attrName>
                                        </p:attrNameLst>
                                      </p:cBhvr>
                                      <p:tavLst>
                                        <p:tav tm="0">
                                          <p:val>
                                            <p:strVal val="ppt_h"/>
                                          </p:val>
                                        </p:tav>
                                        <p:tav tm="100000">
                                          <p:val>
                                            <p:strVal val="ppt_h"/>
                                          </p:val>
                                        </p:tav>
                                      </p:tavLst>
                                    </p:anim>
                                    <p:set>
                                      <p:cBhvr>
                                        <p:cTn id="377" dur="1" fill="hold">
                                          <p:stCondLst>
                                            <p:cond delay="749"/>
                                          </p:stCondLst>
                                        </p:cTn>
                                        <p:tgtEl>
                                          <p:spTgt spid="59"/>
                                        </p:tgtEl>
                                        <p:attrNameLst>
                                          <p:attrName>style.visibility</p:attrName>
                                        </p:attrNameLst>
                                      </p:cBhvr>
                                      <p:to>
                                        <p:strVal val="hidden"/>
                                      </p:to>
                                    </p:set>
                                  </p:childTnLst>
                                </p:cTn>
                              </p:par>
                            </p:childTnLst>
                          </p:cTn>
                        </p:par>
                      </p:childTnLst>
                    </p:cTn>
                  </p:par>
                </p:childTnLst>
              </p:cTn>
              <p:nextCondLst>
                <p:cond evt="onClick" delay="0">
                  <p:tgtEl>
                    <p:spTgt spid="59"/>
                  </p:tgtEl>
                </p:cond>
              </p:nextCondLst>
            </p:seq>
            <p:seq concurrent="1" nextAc="seek">
              <p:cTn id="378" restart="whenNotActive" fill="hold" evtFilter="cancelBubble" nodeType="interactiveSeq">
                <p:stCondLst>
                  <p:cond evt="onClick" delay="0">
                    <p:tgtEl>
                      <p:spTgt spid="60"/>
                    </p:tgtEl>
                  </p:cond>
                </p:stCondLst>
                <p:endSync evt="end" delay="0">
                  <p:rtn val="all"/>
                </p:endSync>
                <p:childTnLst>
                  <p:par>
                    <p:cTn id="379" fill="hold">
                      <p:stCondLst>
                        <p:cond delay="0"/>
                      </p:stCondLst>
                      <p:childTnLst>
                        <p:par>
                          <p:cTn id="380" fill="hold">
                            <p:stCondLst>
                              <p:cond delay="0"/>
                            </p:stCondLst>
                            <p:childTnLst>
                              <p:par>
                                <p:cTn id="381" presetID="45" presetClass="exit" presetSubtype="0" fill="hold" nodeType="clickEffect">
                                  <p:stCondLst>
                                    <p:cond delay="0"/>
                                  </p:stCondLst>
                                  <p:childTnLst>
                                    <p:animEffect transition="out" filter="fade">
                                      <p:cBhvr>
                                        <p:cTn id="382" dur="750"/>
                                        <p:tgtEl>
                                          <p:spTgt spid="60"/>
                                        </p:tgtEl>
                                      </p:cBhvr>
                                    </p:animEffect>
                                    <p:anim calcmode="lin" valueType="num">
                                      <p:cBhvr>
                                        <p:cTn id="383" dur="750"/>
                                        <p:tgtEl>
                                          <p:spTgt spid="60"/>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84" dur="750"/>
                                        <p:tgtEl>
                                          <p:spTgt spid="60"/>
                                        </p:tgtEl>
                                        <p:attrNameLst>
                                          <p:attrName>ppt_h</p:attrName>
                                        </p:attrNameLst>
                                      </p:cBhvr>
                                      <p:tavLst>
                                        <p:tav tm="0">
                                          <p:val>
                                            <p:strVal val="ppt_h"/>
                                          </p:val>
                                        </p:tav>
                                        <p:tav tm="100000">
                                          <p:val>
                                            <p:strVal val="ppt_h"/>
                                          </p:val>
                                        </p:tav>
                                      </p:tavLst>
                                    </p:anim>
                                    <p:set>
                                      <p:cBhvr>
                                        <p:cTn id="385" dur="1" fill="hold">
                                          <p:stCondLst>
                                            <p:cond delay="749"/>
                                          </p:stCondLst>
                                        </p:cTn>
                                        <p:tgtEl>
                                          <p:spTgt spid="60"/>
                                        </p:tgtEl>
                                        <p:attrNameLst>
                                          <p:attrName>style.visibility</p:attrName>
                                        </p:attrNameLst>
                                      </p:cBhvr>
                                      <p:to>
                                        <p:strVal val="hidden"/>
                                      </p:to>
                                    </p:set>
                                  </p:childTnLst>
                                </p:cTn>
                              </p:par>
                            </p:childTnLst>
                          </p:cTn>
                        </p:par>
                      </p:childTnLst>
                    </p:cTn>
                  </p:par>
                </p:childTnLst>
              </p:cTn>
              <p:nextCondLst>
                <p:cond evt="onClick" delay="0">
                  <p:tgtEl>
                    <p:spTgt spid="60"/>
                  </p:tgtEl>
                </p:cond>
              </p:nextCondLst>
            </p:seq>
            <p:seq concurrent="1" nextAc="seek">
              <p:cTn id="386" restart="whenNotActive" fill="hold" evtFilter="cancelBubble" nodeType="interactiveSeq">
                <p:stCondLst>
                  <p:cond evt="onClick" delay="0">
                    <p:tgtEl>
                      <p:spTgt spid="61"/>
                    </p:tgtEl>
                  </p:cond>
                </p:stCondLst>
                <p:endSync evt="end" delay="0">
                  <p:rtn val="all"/>
                </p:endSync>
                <p:childTnLst>
                  <p:par>
                    <p:cTn id="387" fill="hold">
                      <p:stCondLst>
                        <p:cond delay="0"/>
                      </p:stCondLst>
                      <p:childTnLst>
                        <p:par>
                          <p:cTn id="388" fill="hold">
                            <p:stCondLst>
                              <p:cond delay="0"/>
                            </p:stCondLst>
                            <p:childTnLst>
                              <p:par>
                                <p:cTn id="389" presetID="45" presetClass="exit" presetSubtype="0" fill="hold" nodeType="clickEffect">
                                  <p:stCondLst>
                                    <p:cond delay="0"/>
                                  </p:stCondLst>
                                  <p:childTnLst>
                                    <p:animEffect transition="out" filter="fade">
                                      <p:cBhvr>
                                        <p:cTn id="390" dur="750"/>
                                        <p:tgtEl>
                                          <p:spTgt spid="61"/>
                                        </p:tgtEl>
                                      </p:cBhvr>
                                    </p:animEffect>
                                    <p:anim calcmode="lin" valueType="num">
                                      <p:cBhvr>
                                        <p:cTn id="391" dur="750"/>
                                        <p:tgtEl>
                                          <p:spTgt spid="61"/>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92" dur="750"/>
                                        <p:tgtEl>
                                          <p:spTgt spid="61"/>
                                        </p:tgtEl>
                                        <p:attrNameLst>
                                          <p:attrName>ppt_h</p:attrName>
                                        </p:attrNameLst>
                                      </p:cBhvr>
                                      <p:tavLst>
                                        <p:tav tm="0">
                                          <p:val>
                                            <p:strVal val="ppt_h"/>
                                          </p:val>
                                        </p:tav>
                                        <p:tav tm="100000">
                                          <p:val>
                                            <p:strVal val="ppt_h"/>
                                          </p:val>
                                        </p:tav>
                                      </p:tavLst>
                                    </p:anim>
                                    <p:set>
                                      <p:cBhvr>
                                        <p:cTn id="393" dur="1" fill="hold">
                                          <p:stCondLst>
                                            <p:cond delay="749"/>
                                          </p:stCondLst>
                                        </p:cTn>
                                        <p:tgtEl>
                                          <p:spTgt spid="61"/>
                                        </p:tgtEl>
                                        <p:attrNameLst>
                                          <p:attrName>style.visibility</p:attrName>
                                        </p:attrNameLst>
                                      </p:cBhvr>
                                      <p:to>
                                        <p:strVal val="hidden"/>
                                      </p:to>
                                    </p:set>
                                  </p:childTnLst>
                                </p:cTn>
                              </p:par>
                            </p:childTnLst>
                          </p:cTn>
                        </p:par>
                      </p:childTnLst>
                    </p:cTn>
                  </p:par>
                </p:childTnLst>
              </p:cTn>
              <p:nextCondLst>
                <p:cond evt="onClick" delay="0">
                  <p:tgtEl>
                    <p:spTgt spid="61"/>
                  </p:tgtEl>
                </p:cond>
              </p:nextCondLst>
            </p:seq>
            <p:seq concurrent="1" nextAc="seek">
              <p:cTn id="394" restart="whenNotActive" fill="hold" evtFilter="cancelBubble" nodeType="interactiveSeq">
                <p:stCondLst>
                  <p:cond evt="onClick" delay="0">
                    <p:tgtEl>
                      <p:spTgt spid="62"/>
                    </p:tgtEl>
                  </p:cond>
                </p:stCondLst>
                <p:endSync evt="end" delay="0">
                  <p:rtn val="all"/>
                </p:endSync>
                <p:childTnLst>
                  <p:par>
                    <p:cTn id="395" fill="hold">
                      <p:stCondLst>
                        <p:cond delay="0"/>
                      </p:stCondLst>
                      <p:childTnLst>
                        <p:par>
                          <p:cTn id="396" fill="hold">
                            <p:stCondLst>
                              <p:cond delay="0"/>
                            </p:stCondLst>
                            <p:childTnLst>
                              <p:par>
                                <p:cTn id="397" presetID="45" presetClass="exit" presetSubtype="0" fill="hold" nodeType="clickEffect">
                                  <p:stCondLst>
                                    <p:cond delay="0"/>
                                  </p:stCondLst>
                                  <p:childTnLst>
                                    <p:animEffect transition="out" filter="fade">
                                      <p:cBhvr>
                                        <p:cTn id="398" dur="750"/>
                                        <p:tgtEl>
                                          <p:spTgt spid="62"/>
                                        </p:tgtEl>
                                      </p:cBhvr>
                                    </p:animEffect>
                                    <p:anim calcmode="lin" valueType="num">
                                      <p:cBhvr>
                                        <p:cTn id="399" dur="750"/>
                                        <p:tgtEl>
                                          <p:spTgt spid="6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00" dur="750"/>
                                        <p:tgtEl>
                                          <p:spTgt spid="62"/>
                                        </p:tgtEl>
                                        <p:attrNameLst>
                                          <p:attrName>ppt_h</p:attrName>
                                        </p:attrNameLst>
                                      </p:cBhvr>
                                      <p:tavLst>
                                        <p:tav tm="0">
                                          <p:val>
                                            <p:strVal val="ppt_h"/>
                                          </p:val>
                                        </p:tav>
                                        <p:tav tm="100000">
                                          <p:val>
                                            <p:strVal val="ppt_h"/>
                                          </p:val>
                                        </p:tav>
                                      </p:tavLst>
                                    </p:anim>
                                    <p:set>
                                      <p:cBhvr>
                                        <p:cTn id="401" dur="1" fill="hold">
                                          <p:stCondLst>
                                            <p:cond delay="749"/>
                                          </p:stCondLst>
                                        </p:cTn>
                                        <p:tgtEl>
                                          <p:spTgt spid="62"/>
                                        </p:tgtEl>
                                        <p:attrNameLst>
                                          <p:attrName>style.visibility</p:attrName>
                                        </p:attrNameLst>
                                      </p:cBhvr>
                                      <p:to>
                                        <p:strVal val="hidden"/>
                                      </p:to>
                                    </p:set>
                                  </p:childTnLst>
                                </p:cTn>
                              </p:par>
                            </p:childTnLst>
                          </p:cTn>
                        </p:par>
                      </p:childTnLst>
                    </p:cTn>
                  </p:par>
                </p:childTnLst>
              </p:cTn>
              <p:nextCondLst>
                <p:cond evt="onClick" delay="0">
                  <p:tgtEl>
                    <p:spTgt spid="62"/>
                  </p:tgtEl>
                </p:cond>
              </p:nextCondLst>
            </p:seq>
            <p:seq concurrent="1" nextAc="seek">
              <p:cTn id="402" restart="whenNotActive" fill="hold" evtFilter="cancelBubble" nodeType="interactiveSeq">
                <p:stCondLst>
                  <p:cond evt="onClick" delay="0">
                    <p:tgtEl>
                      <p:spTgt spid="63"/>
                    </p:tgtEl>
                  </p:cond>
                </p:stCondLst>
                <p:endSync evt="end" delay="0">
                  <p:rtn val="all"/>
                </p:endSync>
                <p:childTnLst>
                  <p:par>
                    <p:cTn id="403" fill="hold">
                      <p:stCondLst>
                        <p:cond delay="0"/>
                      </p:stCondLst>
                      <p:childTnLst>
                        <p:par>
                          <p:cTn id="404" fill="hold">
                            <p:stCondLst>
                              <p:cond delay="0"/>
                            </p:stCondLst>
                            <p:childTnLst>
                              <p:par>
                                <p:cTn id="405" presetID="45" presetClass="exit" presetSubtype="0" fill="hold" nodeType="clickEffect">
                                  <p:stCondLst>
                                    <p:cond delay="0"/>
                                  </p:stCondLst>
                                  <p:childTnLst>
                                    <p:animEffect transition="out" filter="fade">
                                      <p:cBhvr>
                                        <p:cTn id="406" dur="750"/>
                                        <p:tgtEl>
                                          <p:spTgt spid="63"/>
                                        </p:tgtEl>
                                      </p:cBhvr>
                                    </p:animEffect>
                                    <p:anim calcmode="lin" valueType="num">
                                      <p:cBhvr>
                                        <p:cTn id="407" dur="750"/>
                                        <p:tgtEl>
                                          <p:spTgt spid="63"/>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08" dur="750"/>
                                        <p:tgtEl>
                                          <p:spTgt spid="63"/>
                                        </p:tgtEl>
                                        <p:attrNameLst>
                                          <p:attrName>ppt_h</p:attrName>
                                        </p:attrNameLst>
                                      </p:cBhvr>
                                      <p:tavLst>
                                        <p:tav tm="0">
                                          <p:val>
                                            <p:strVal val="ppt_h"/>
                                          </p:val>
                                        </p:tav>
                                        <p:tav tm="100000">
                                          <p:val>
                                            <p:strVal val="ppt_h"/>
                                          </p:val>
                                        </p:tav>
                                      </p:tavLst>
                                    </p:anim>
                                    <p:set>
                                      <p:cBhvr>
                                        <p:cTn id="409" dur="1" fill="hold">
                                          <p:stCondLst>
                                            <p:cond delay="749"/>
                                          </p:stCondLst>
                                        </p:cTn>
                                        <p:tgtEl>
                                          <p:spTgt spid="63"/>
                                        </p:tgtEl>
                                        <p:attrNameLst>
                                          <p:attrName>style.visibility</p:attrName>
                                        </p:attrNameLst>
                                      </p:cBhvr>
                                      <p:to>
                                        <p:strVal val="hidden"/>
                                      </p:to>
                                    </p:set>
                                  </p:childTnLst>
                                </p:cTn>
                              </p:par>
                            </p:childTnLst>
                          </p:cTn>
                        </p:par>
                      </p:childTnLst>
                    </p:cTn>
                  </p:par>
                </p:childTnLst>
              </p:cTn>
              <p:nextCondLst>
                <p:cond evt="onClick" delay="0">
                  <p:tgtEl>
                    <p:spTgt spid="63"/>
                  </p:tgtEl>
                </p:cond>
              </p:nextCondLst>
            </p:seq>
          </p:childTnLst>
        </p:cTn>
      </p:par>
    </p:tnLst>
    <p:bldLst>
      <p:bldP spid="25" grpId="0" animBg="1"/>
      <p:bldP spid="25" grpId="1" animBg="1"/>
      <p:bldP spid="26" grpId="0" animBg="1"/>
      <p:bldP spid="26" grpId="1" animBg="1"/>
      <p:bldP spid="115" grpId="0" animBg="1"/>
      <p:bldP spid="115" grpId="1" animBg="1"/>
      <p:bldP spid="116" grpId="0" animBg="1"/>
      <p:bldP spid="116" grpId="1" animBg="1"/>
      <p:bldP spid="117" grpId="0" animBg="1"/>
      <p:bldP spid="117" grpId="1" animBg="1"/>
      <p:bldP spid="118" grpId="0" animBg="1"/>
      <p:bldP spid="118" grpId="1" animBg="1"/>
      <p:bldP spid="119" grpId="0" animBg="1"/>
      <p:bldP spid="119" grpId="1" animBg="1"/>
      <p:bldP spid="120" grpId="0" animBg="1"/>
      <p:bldP spid="120" grpId="1" animBg="1"/>
      <p:bldP spid="121" grpId="0" animBg="1"/>
      <p:bldP spid="121" grpId="1" animBg="1"/>
      <p:bldP spid="122" grpId="0" animBg="1"/>
      <p:bldP spid="122" grpId="1" animBg="1"/>
      <p:bldP spid="123" grpId="0" animBg="1"/>
      <p:bldP spid="123" grpId="1" animBg="1"/>
      <p:bldP spid="124" grpId="0" animBg="1"/>
      <p:bldP spid="124" grpId="1" animBg="1"/>
      <p:bldP spid="125" grpId="0" animBg="1"/>
      <p:bldP spid="125" grpId="1" animBg="1"/>
      <p:bldP spid="126" grpId="0" animBg="1"/>
      <p:bldP spid="126" grpId="1" animBg="1"/>
      <p:bldP spid="127" grpId="0" animBg="1"/>
      <p:bldP spid="127" grpId="1" animBg="1"/>
      <p:bldP spid="128" grpId="0" animBg="1"/>
      <p:bldP spid="128" grpId="1" animBg="1"/>
      <p:bldP spid="129" grpId="0" animBg="1"/>
      <p:bldP spid="129" grpId="1" animBg="1"/>
      <p:bldP spid="130" grpId="0" animBg="1"/>
      <p:bldP spid="130" grpId="1" animBg="1"/>
      <p:bldP spid="131" grpId="0" animBg="1"/>
      <p:bldP spid="131" grpId="1" animBg="1"/>
      <p:bldP spid="132" grpId="0" animBg="1"/>
      <p:bldP spid="132" grpId="1" animBg="1"/>
      <p:bldP spid="133" grpId="0" animBg="1"/>
      <p:bldP spid="133" grpId="1" animBg="1"/>
      <p:bldP spid="134" grpId="0" animBg="1"/>
      <p:bldP spid="134" grpId="1" animBg="1"/>
      <p:bldP spid="143" grpId="0" animBg="1"/>
      <p:bldP spid="143" grpId="1" animBg="1"/>
      <p:bldP spid="144" grpId="0" animBg="1"/>
      <p:bldP spid="144" grpId="1"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476</TotalTime>
  <Words>145</Words>
  <Application>Microsoft Office PowerPoint</Application>
  <PresentationFormat>On-screen Show (4:3)</PresentationFormat>
  <Paragraphs>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Porch</dc:creator>
  <cp:lastModifiedBy>Deborah Koenig</cp:lastModifiedBy>
  <cp:revision>43</cp:revision>
  <dcterms:created xsi:type="dcterms:W3CDTF">2015-03-23T16:31:16Z</dcterms:created>
  <dcterms:modified xsi:type="dcterms:W3CDTF">2015-05-28T14:41:45Z</dcterms:modified>
</cp:coreProperties>
</file>