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49C10A-C036-49A5-8FAD-E109B81AA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8B8D3-939F-4941-A6F8-748524729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4ED6F-62DB-49CF-9403-D32577342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D715-B5D7-4ACE-B912-1C90C5FA7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30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3D252-591B-47B3-9F62-889945DFA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50A28-C3CA-4724-AC21-02C549D10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E9BBA1-9A46-44D0-BCE4-FB784E91A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2849F-5745-4E14-8B69-5219F787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6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7E1C8-EE86-459D-90FE-8FB9B51C9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998A6-C155-4084-976A-314116A49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219472-DB68-4DA3-8547-80B57D08C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E3FA6-34CD-419A-97CF-C969D8720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77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CB3B2-9992-4C01-974F-6FA669ACA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3800E-D875-4B27-9084-D3D1CAB40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9254F-6A08-43A5-87DF-B4886A21D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FD84E-B8DD-4BF6-981C-BE8FFFCF0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4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9AF000-F05C-41A0-815E-66620CFDB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894C9-36D1-4317-BA39-00C25C570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092DB-3ECC-4EF1-8F71-74D3BE822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E5A36-24AD-4EE9-A5C3-CD20DD438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7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11BD3-591C-49B0-96EA-15B481858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A4C07-54B9-454C-A838-917AFEC88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ABADB-152C-424F-A874-1661F5095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1C4C0-D497-412B-B23E-38C777323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2BCBFF-F26D-4624-991D-FAC604EA8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64017A-0218-44B0-8D53-A19CDFFB0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713D93-924E-4127-9414-679EF19E7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85987-C20E-4C7B-B43B-3EE92D34D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3DC3B2-4F68-4C9D-B61E-DD6F79320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5D565-4E4C-4F87-B905-196403CAF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4304A5-E545-48C4-8A8B-E1FFACDEC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5E828-A7F1-4811-B312-184F25F6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85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0BB1D7-5196-479A-958A-970D6CC41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5CA025-62EC-4EFB-A049-54E5F61CA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13DE75-3C49-4C22-85D8-DBE8D989F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883F7-A539-4819-93E3-5A2634D6E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79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672EA-7F86-448C-921F-869A19E64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45774-77B4-4245-9822-9733A6697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15C33-14AA-4A03-9252-035FB6A17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52143-16DA-4A8D-9778-908D20339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5993F-C72F-4040-B70A-2F8CAC628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C5344-6F53-404F-87BF-740726274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70B30-20B3-4791-91B1-D9E5D84EE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CDBC8-3722-4192-BD1C-8E0E8CC6F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39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6B28C6-9A80-4915-9B55-3D0109CBD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82D1A0-8E64-4E6E-83F3-8A574E125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715E67-DCA2-4EE2-9FFA-83D5966297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BA43A9-1330-4595-8718-AFB313BDC9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C2AA73-CA83-45FE-8D54-DC0309E596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E6662D6-D266-4130-9575-46D6379745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CF579E15-AC3E-4A32-AC1F-94CD73EE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2022-03-09T15:55:43Z</dcterms:modified>
</cp:coreProperties>
</file>