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6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9ACFC3-3AF7-4B0F-8830-D992B57966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F0B454-84FF-4076-81E2-3673032D4E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12C422-56CF-4E67-B135-7A7AC34C14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3EFE2-A1FC-4CE7-A58A-ED0D6084E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0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A3A862-92B0-4FDB-85B3-E61D1CBA7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932649-0C31-40F9-9F3D-4A1AF8A75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0AA255-447D-499C-A170-057B650495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C2DC7-4B6C-45A7-A9B8-650177B782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83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A5730A-3D04-4ECB-953F-017C27C94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3BA78B-BA36-4E30-97F0-CFCC1E8B53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277BF2-5ED4-4E2A-AC8E-6F34874FAF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53B19-A984-4259-BF35-D1D26ACD0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35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26F819-0C23-4A42-B28E-CC51EB76DB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87A65D-7F22-48A3-AFC4-20C96360E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22CF1C-C379-43B4-89B1-B87DBBED2C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00CEB-5542-44A7-9AAC-B9B7C3046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53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E81C68-FC11-491C-8FE9-3BDF04CAF6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393D5D-AA6C-499C-A209-F2FA7D5B68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0A884B-3CF8-4752-8D36-E1FB1586D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48C15-9C7C-431C-84D8-F3BD530C9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56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F980DD-AB17-4819-9E12-BB1D8F57F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680B67-F141-493C-BEF3-8BC7ABD0D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64334-4173-4330-BAFA-03C782F722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3A7F8-F0D4-4F5B-9551-B53C0C0CE9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12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BC0449-D52D-4559-BFF3-7F22562452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CC3833-06BC-40E5-9994-6A20AA4CC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4A5F76-8C26-4470-A431-B6D8472FA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112FB-75F4-40D6-A5DC-D35A5B63FE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2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94813A-13F9-4193-B4F1-15E506BB0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61F3E2-D5A2-431E-838F-884DC4ACA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2F744D-9B4E-4595-8D73-9B8E858E50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0E2C1-298E-4A51-8DA2-EA62ED7E61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89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25D3FBE-87F3-4590-8DB0-941970214D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CD4B62F-CD8B-4C0C-A1CD-45ECF50F8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7F8195-3DA4-4CDC-96F1-BF2F335E14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2EBB1-B935-4804-B325-8B39578C4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31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425669-892C-47E8-B1CD-4C98D122D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CCB128-07A5-4B3E-8C76-B20EE89E8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82A4E2-E5C7-4041-8AE2-9795D95AA6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59480-5D05-427C-987C-80BE23066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8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E8A398-5CA4-4846-8EA2-162E017261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AC2D55-433E-47FB-89B3-B4401EE2EE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22704A-029E-40B0-A8BC-831573D9B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71A77-CD15-483F-AA3C-10AC3EC0E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29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033265B-E109-41DA-80F7-FD9332C78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23D3A37-75C4-41BB-9262-764CF4E40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EF60274-92D1-41EE-B1FB-D1C60D0ECD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87F21E-F74F-48F5-8A36-A08F3CB916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72BAE0-7CDA-439D-8EF3-E2D2DBD628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3FBC838D-CA10-4340-A3C5-9130F914E8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A60DC4D2-4467-436F-8C54-5A3A88116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21</cp:revision>
  <dcterms:created xsi:type="dcterms:W3CDTF">2013-10-01T14:07:32Z</dcterms:created>
  <dcterms:modified xsi:type="dcterms:W3CDTF">2022-03-09T15:56:17Z</dcterms:modified>
</cp:coreProperties>
</file>