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82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778275"/>
            <a:ext cx="9144000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</a:t>
            </a:r>
            <a:b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 </a:t>
            </a:r>
            <a:r>
              <a:rPr lang="en-US" sz="48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hath everlasting life: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and he that believeth not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shall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see life;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55274"/>
            <a:ext cx="9144000" cy="474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</a:t>
            </a:r>
            <a:r>
              <a:rPr lang="en-US" sz="7500" b="1" dirty="0" err="1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778275"/>
            <a:ext cx="9144000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</a:t>
            </a:r>
            <a:b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 </a:t>
            </a:r>
            <a:r>
              <a:rPr lang="en-US" sz="48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9884848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144</TotalTime>
  <Words>113</Words>
  <Application>Microsoft Office PowerPoint</Application>
  <PresentationFormat>On-screen Show (4:3)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2022-03-04T18:25:15Z</dcterms:modified>
</cp:coreProperties>
</file>