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04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573767"/>
            <a:ext cx="9144000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 but the wrath of God </a:t>
            </a:r>
            <a:r>
              <a:rPr lang="en-US" sz="42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and he that believeth not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shall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see life;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81434"/>
            <a:ext cx="9143999" cy="4180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</a:t>
            </a:r>
            <a:r>
              <a:rPr lang="en-US" sz="6600" b="1" dirty="0" err="1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573767"/>
            <a:ext cx="9144000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 but the wrath of God </a:t>
            </a:r>
            <a:r>
              <a:rPr lang="en-US" sz="42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2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42842747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147</TotalTime>
  <Words>111</Words>
  <Application>Microsoft Office PowerPoint</Application>
  <PresentationFormat>On-screen Show (16:9)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2022-03-04T18:25:12Z</dcterms:modified>
</cp:coreProperties>
</file>