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CDF8"/>
    <a:srgbClr val="7535D3"/>
    <a:srgbClr val="E535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08" autoAdjust="0"/>
    <p:restoredTop sz="94660"/>
  </p:normalViewPr>
  <p:slideViewPr>
    <p:cSldViewPr snapToGrid="0">
      <p:cViewPr varScale="1">
        <p:scale>
          <a:sx n="106" d="100"/>
          <a:sy n="106" d="100"/>
        </p:scale>
        <p:origin x="600"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C68A00-9027-44B2-B9E7-90BE82AF5B17}" type="datetimeFigureOut">
              <a:rPr lang="en-US" smtClean="0"/>
              <a:t>11/23/2021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6EED86-0444-436F-8F1F-1DD7349DC2BC}" type="slidenum">
              <a:rPr lang="en-US" smtClean="0"/>
              <a:t>‹#›</a:t>
            </a:fld>
            <a:endParaRPr lang="en-US"/>
          </a:p>
        </p:txBody>
      </p:sp>
    </p:spTree>
    <p:extLst>
      <p:ext uri="{BB962C8B-B14F-4D97-AF65-F5344CB8AC3E}">
        <p14:creationId xmlns:p14="http://schemas.microsoft.com/office/powerpoint/2010/main" val="192121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Have a child choose a letter on the side bar. Assign one of the following actions to the letters—clap, stand, jump, stomp foot, and spin around. Click on the chosen letter in the sidebar to highlight the words for the children to see. Together, the children say the verse and stand up to perform the assigned action when they come to a word beginning with the chosen letter. Click the letter in the sidebar again to revert the verse back. Repeat verse using new actions with new words. </a:t>
            </a:r>
          </a:p>
        </p:txBody>
      </p:sp>
      <p:sp>
        <p:nvSpPr>
          <p:cNvPr id="4" name="Slide Number Placeholder 3"/>
          <p:cNvSpPr>
            <a:spLocks noGrp="1"/>
          </p:cNvSpPr>
          <p:nvPr>
            <p:ph type="sldNum" sz="quarter" idx="5"/>
          </p:nvPr>
        </p:nvSpPr>
        <p:spPr/>
        <p:txBody>
          <a:bodyPr/>
          <a:lstStyle/>
          <a:p>
            <a:fld id="{2B6EED86-0444-436F-8F1F-1DD7349DC2BC}" type="slidenum">
              <a:rPr lang="en-US" smtClean="0"/>
              <a:t>1</a:t>
            </a:fld>
            <a:endParaRPr lang="en-US"/>
          </a:p>
        </p:txBody>
      </p:sp>
    </p:spTree>
    <p:extLst>
      <p:ext uri="{BB962C8B-B14F-4D97-AF65-F5344CB8AC3E}">
        <p14:creationId xmlns:p14="http://schemas.microsoft.com/office/powerpoint/2010/main" val="1932795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4810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07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72885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8481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026863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873363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4D7CF1-0F10-42BD-863C-4034CAC99E4A}"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81425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4D7CF1-0F10-42BD-863C-4034CAC99E4A}"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40615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4D7CF1-0F10-42BD-863C-4034CAC99E4A}"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5272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789464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30846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D7CF1-0F10-42BD-863C-4034CAC99E4A}" type="datetimeFigureOut">
              <a:rPr lang="en-US" smtClean="0"/>
              <a:t>11/23/2021</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30E7B-004C-41C1-99EA-50308A535821}" type="slidenum">
              <a:rPr lang="en-US" smtClean="0"/>
              <a:t>‹#›</a:t>
            </a:fld>
            <a:endParaRPr lang="en-US"/>
          </a:p>
        </p:txBody>
      </p:sp>
    </p:spTree>
    <p:extLst>
      <p:ext uri="{BB962C8B-B14F-4D97-AF65-F5344CB8AC3E}">
        <p14:creationId xmlns:p14="http://schemas.microsoft.com/office/powerpoint/2010/main" val="1433062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ackground" descr="\\Filesrv1\Data\_THE POOL\SARAH PORCH\RESOURCE ELEMENTS\REPETITION NUMBERS LETTERS\BACKGROUND\FULL BACKGROUND.jpg">
            <a:extLst>
              <a:ext uri="{FF2B5EF4-FFF2-40B4-BE49-F238E27FC236}">
                <a16:creationId xmlns:a16="http://schemas.microsoft.com/office/drawing/2014/main" id="{2A971C06-B392-46F6-9F20-E8B16866D99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70" r="135"/>
          <a:stretch/>
        </p:blipFill>
        <p:spPr bwMode="auto">
          <a:xfrm>
            <a:off x="0" y="0"/>
            <a:ext cx="12192000" cy="6859409"/>
          </a:xfrm>
          <a:prstGeom prst="rect">
            <a:avLst/>
          </a:prstGeom>
          <a:noFill/>
          <a:extLst>
            <a:ext uri="{909E8E84-426E-40DD-AFC4-6F175D3DCCD1}">
              <a14:hiddenFill xmlns:a14="http://schemas.microsoft.com/office/drawing/2010/main">
                <a:solidFill>
                  <a:srgbClr val="FFFFFF"/>
                </a:solidFill>
              </a14:hiddenFill>
            </a:ext>
          </a:extLst>
        </p:spPr>
      </p:pic>
      <p:sp>
        <p:nvSpPr>
          <p:cNvPr id="8" name="key">
            <a:extLst>
              <a:ext uri="{FF2B5EF4-FFF2-40B4-BE49-F238E27FC236}">
                <a16:creationId xmlns:a16="http://schemas.microsoft.com/office/drawing/2014/main" id="{48B7353B-DFD7-438F-AA10-9FC2E00B028D}"/>
              </a:ext>
            </a:extLst>
          </p:cNvPr>
          <p:cNvSpPr/>
          <p:nvPr/>
        </p:nvSpPr>
        <p:spPr>
          <a:xfrm>
            <a:off x="541210" y="228600"/>
            <a:ext cx="1284790" cy="6400800"/>
          </a:xfrm>
          <a:prstGeom prst="rect">
            <a:avLst/>
          </a:prstGeom>
          <a:solidFill>
            <a:srgbClr val="7535D3">
              <a:alpha val="78824"/>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b">
            <a:extLst>
              <a:ext uri="{FF2B5EF4-FFF2-40B4-BE49-F238E27FC236}">
                <a16:creationId xmlns:a16="http://schemas.microsoft.com/office/drawing/2014/main" id="{9988059C-711A-408C-BC7D-2452FD50683C}"/>
              </a:ext>
            </a:extLst>
          </p:cNvPr>
          <p:cNvSpPr txBox="1"/>
          <p:nvPr/>
        </p:nvSpPr>
        <p:spPr>
          <a:xfrm>
            <a:off x="554991" y="938990"/>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B</a:t>
            </a:r>
          </a:p>
        </p:txBody>
      </p:sp>
      <p:sp>
        <p:nvSpPr>
          <p:cNvPr id="12" name="t">
            <a:extLst>
              <a:ext uri="{FF2B5EF4-FFF2-40B4-BE49-F238E27FC236}">
                <a16:creationId xmlns:a16="http://schemas.microsoft.com/office/drawing/2014/main" id="{C30E0EFD-F9AA-4B66-B442-3A7B556C059B}"/>
              </a:ext>
            </a:extLst>
          </p:cNvPr>
          <p:cNvSpPr txBox="1"/>
          <p:nvPr/>
        </p:nvSpPr>
        <p:spPr>
          <a:xfrm>
            <a:off x="809859" y="1643083"/>
            <a:ext cx="769225"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T</a:t>
            </a:r>
          </a:p>
        </p:txBody>
      </p:sp>
      <p:sp>
        <p:nvSpPr>
          <p:cNvPr id="13" name="s">
            <a:extLst>
              <a:ext uri="{FF2B5EF4-FFF2-40B4-BE49-F238E27FC236}">
                <a16:creationId xmlns:a16="http://schemas.microsoft.com/office/drawing/2014/main" id="{297314A1-8877-4CAF-833E-A05C7CC81021}"/>
              </a:ext>
            </a:extLst>
          </p:cNvPr>
          <p:cNvSpPr txBox="1"/>
          <p:nvPr/>
        </p:nvSpPr>
        <p:spPr>
          <a:xfrm>
            <a:off x="902252" y="2291696"/>
            <a:ext cx="590269"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S</a:t>
            </a:r>
          </a:p>
        </p:txBody>
      </p:sp>
      <p:sp>
        <p:nvSpPr>
          <p:cNvPr id="14" name="j">
            <a:extLst>
              <a:ext uri="{FF2B5EF4-FFF2-40B4-BE49-F238E27FC236}">
                <a16:creationId xmlns:a16="http://schemas.microsoft.com/office/drawing/2014/main" id="{44EC47D8-DF16-42C7-9CAB-9C2AB16FB123}"/>
              </a:ext>
            </a:extLst>
          </p:cNvPr>
          <p:cNvSpPr txBox="1"/>
          <p:nvPr/>
        </p:nvSpPr>
        <p:spPr>
          <a:xfrm>
            <a:off x="800474" y="3544047"/>
            <a:ext cx="781206"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J</a:t>
            </a:r>
          </a:p>
        </p:txBody>
      </p:sp>
      <p:sp>
        <p:nvSpPr>
          <p:cNvPr id="15" name="e">
            <a:extLst>
              <a:ext uri="{FF2B5EF4-FFF2-40B4-BE49-F238E27FC236}">
                <a16:creationId xmlns:a16="http://schemas.microsoft.com/office/drawing/2014/main" id="{C7106516-004F-46BD-8982-80011CEF2EF8}"/>
              </a:ext>
            </a:extLst>
          </p:cNvPr>
          <p:cNvSpPr txBox="1"/>
          <p:nvPr/>
        </p:nvSpPr>
        <p:spPr>
          <a:xfrm>
            <a:off x="785129" y="4133442"/>
            <a:ext cx="786514"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E</a:t>
            </a:r>
          </a:p>
        </p:txBody>
      </p:sp>
      <p:sp>
        <p:nvSpPr>
          <p:cNvPr id="16" name="l">
            <a:extLst>
              <a:ext uri="{FF2B5EF4-FFF2-40B4-BE49-F238E27FC236}">
                <a16:creationId xmlns:a16="http://schemas.microsoft.com/office/drawing/2014/main" id="{B5FC654F-33B0-4EF3-BDC5-A7EDCEEF51B9}"/>
              </a:ext>
            </a:extLst>
          </p:cNvPr>
          <p:cNvSpPr txBox="1"/>
          <p:nvPr/>
        </p:nvSpPr>
        <p:spPr>
          <a:xfrm>
            <a:off x="830208" y="4777364"/>
            <a:ext cx="708165"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L</a:t>
            </a:r>
          </a:p>
        </p:txBody>
      </p:sp>
      <p:sp>
        <p:nvSpPr>
          <p:cNvPr id="17" name="g">
            <a:extLst>
              <a:ext uri="{FF2B5EF4-FFF2-40B4-BE49-F238E27FC236}">
                <a16:creationId xmlns:a16="http://schemas.microsoft.com/office/drawing/2014/main" id="{177702B6-C0B8-42BD-A54A-2188964FE732}"/>
              </a:ext>
            </a:extLst>
          </p:cNvPr>
          <p:cNvSpPr txBox="1"/>
          <p:nvPr/>
        </p:nvSpPr>
        <p:spPr>
          <a:xfrm>
            <a:off x="761889" y="5445701"/>
            <a:ext cx="888257"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G</a:t>
            </a:r>
          </a:p>
        </p:txBody>
      </p:sp>
      <p:sp>
        <p:nvSpPr>
          <p:cNvPr id="18" name="o">
            <a:extLst>
              <a:ext uri="{FF2B5EF4-FFF2-40B4-BE49-F238E27FC236}">
                <a16:creationId xmlns:a16="http://schemas.microsoft.com/office/drawing/2014/main" id="{3C831968-9F5A-4A3F-A841-1B1C79E009A4}"/>
              </a:ext>
            </a:extLst>
          </p:cNvPr>
          <p:cNvSpPr txBox="1"/>
          <p:nvPr/>
        </p:nvSpPr>
        <p:spPr>
          <a:xfrm>
            <a:off x="761561" y="6035319"/>
            <a:ext cx="871418"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O</a:t>
            </a:r>
          </a:p>
        </p:txBody>
      </p:sp>
      <p:sp>
        <p:nvSpPr>
          <p:cNvPr id="9" name="h">
            <a:extLst>
              <a:ext uri="{FF2B5EF4-FFF2-40B4-BE49-F238E27FC236}">
                <a16:creationId xmlns:a16="http://schemas.microsoft.com/office/drawing/2014/main" id="{75D58C1E-F517-4037-8480-7C403497A9F1}"/>
              </a:ext>
            </a:extLst>
          </p:cNvPr>
          <p:cNvSpPr txBox="1"/>
          <p:nvPr/>
        </p:nvSpPr>
        <p:spPr>
          <a:xfrm>
            <a:off x="546471" y="347955"/>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H</a:t>
            </a:r>
          </a:p>
        </p:txBody>
      </p:sp>
      <p:sp>
        <p:nvSpPr>
          <p:cNvPr id="19" name="blue whoever">
            <a:extLst>
              <a:ext uri="{FF2B5EF4-FFF2-40B4-BE49-F238E27FC236}">
                <a16:creationId xmlns:a16="http://schemas.microsoft.com/office/drawing/2014/main" id="{9ADD513E-D822-419D-A482-390481D359F0}"/>
              </a:ext>
            </a:extLst>
          </p:cNvPr>
          <p:cNvSpPr/>
          <p:nvPr/>
        </p:nvSpPr>
        <p:spPr>
          <a:xfrm>
            <a:off x="2497206" y="201135"/>
            <a:ext cx="1160027"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He</a:t>
            </a:r>
          </a:p>
        </p:txBody>
      </p:sp>
      <p:sp>
        <p:nvSpPr>
          <p:cNvPr id="72" name="blue that">
            <a:extLst>
              <a:ext uri="{FF2B5EF4-FFF2-40B4-BE49-F238E27FC236}">
                <a16:creationId xmlns:a16="http://schemas.microsoft.com/office/drawing/2014/main" id="{E005F047-4404-4E5D-A3E4-982E8F548F8C}"/>
              </a:ext>
            </a:extLst>
          </p:cNvPr>
          <p:cNvSpPr/>
          <p:nvPr/>
        </p:nvSpPr>
        <p:spPr>
          <a:xfrm>
            <a:off x="3671253" y="194989"/>
            <a:ext cx="160781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that</a:t>
            </a:r>
          </a:p>
        </p:txBody>
      </p:sp>
      <p:sp>
        <p:nvSpPr>
          <p:cNvPr id="73" name="blue believeth">
            <a:extLst>
              <a:ext uri="{FF2B5EF4-FFF2-40B4-BE49-F238E27FC236}">
                <a16:creationId xmlns:a16="http://schemas.microsoft.com/office/drawing/2014/main" id="{FDA0D641-36C7-4F61-A111-1FA1DAED5321}"/>
              </a:ext>
            </a:extLst>
          </p:cNvPr>
          <p:cNvSpPr/>
          <p:nvPr/>
        </p:nvSpPr>
        <p:spPr>
          <a:xfrm>
            <a:off x="5244402" y="201135"/>
            <a:ext cx="3573010"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believeth</a:t>
            </a:r>
          </a:p>
        </p:txBody>
      </p:sp>
      <p:sp>
        <p:nvSpPr>
          <p:cNvPr id="47" name="white He">
            <a:extLst>
              <a:ext uri="{FF2B5EF4-FFF2-40B4-BE49-F238E27FC236}">
                <a16:creationId xmlns:a16="http://schemas.microsoft.com/office/drawing/2014/main" id="{4A20D4EF-2F59-49BD-A433-E7110E58AD17}"/>
              </a:ext>
            </a:extLst>
          </p:cNvPr>
          <p:cNvSpPr/>
          <p:nvPr/>
        </p:nvSpPr>
        <p:spPr>
          <a:xfrm>
            <a:off x="2493589" y="205870"/>
            <a:ext cx="1160027" cy="1015663"/>
          </a:xfrm>
          <a:prstGeom prst="rect">
            <a:avLst/>
          </a:prstGeom>
        </p:spPr>
        <p:txBody>
          <a:bodyPr wrap="square">
            <a:spAutoFit/>
          </a:bodyPr>
          <a:lstStyle/>
          <a:p>
            <a:pPr algn="ctr"/>
            <a:r>
              <a:rPr lang="en-US" sz="60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He</a:t>
            </a:r>
          </a:p>
        </p:txBody>
      </p:sp>
      <p:sp>
        <p:nvSpPr>
          <p:cNvPr id="70" name="white that">
            <a:extLst>
              <a:ext uri="{FF2B5EF4-FFF2-40B4-BE49-F238E27FC236}">
                <a16:creationId xmlns:a16="http://schemas.microsoft.com/office/drawing/2014/main" id="{D8F63930-34F5-4750-AE3A-410F438A3719}"/>
              </a:ext>
            </a:extLst>
          </p:cNvPr>
          <p:cNvSpPr/>
          <p:nvPr/>
        </p:nvSpPr>
        <p:spPr>
          <a:xfrm>
            <a:off x="3680812" y="199395"/>
            <a:ext cx="1581180" cy="1015663"/>
          </a:xfrm>
          <a:prstGeom prst="rect">
            <a:avLst/>
          </a:prstGeom>
        </p:spPr>
        <p:txBody>
          <a:bodyPr wrap="square">
            <a:spAutoFit/>
          </a:bodyPr>
          <a:lstStyle/>
          <a:p>
            <a:pPr algn="ctr"/>
            <a:r>
              <a:rPr lang="en-US" sz="60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that</a:t>
            </a:r>
          </a:p>
        </p:txBody>
      </p:sp>
      <p:sp>
        <p:nvSpPr>
          <p:cNvPr id="75" name="white believeth">
            <a:extLst>
              <a:ext uri="{FF2B5EF4-FFF2-40B4-BE49-F238E27FC236}">
                <a16:creationId xmlns:a16="http://schemas.microsoft.com/office/drawing/2014/main" id="{E2E1561F-E3B1-4880-A4C3-41944EF7A1B3}"/>
              </a:ext>
            </a:extLst>
          </p:cNvPr>
          <p:cNvSpPr/>
          <p:nvPr/>
        </p:nvSpPr>
        <p:spPr>
          <a:xfrm>
            <a:off x="5244402" y="205871"/>
            <a:ext cx="3573010"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believeth</a:t>
            </a:r>
          </a:p>
        </p:txBody>
      </p:sp>
      <p:sp>
        <p:nvSpPr>
          <p:cNvPr id="76" name="blue on">
            <a:extLst>
              <a:ext uri="{FF2B5EF4-FFF2-40B4-BE49-F238E27FC236}">
                <a16:creationId xmlns:a16="http://schemas.microsoft.com/office/drawing/2014/main" id="{02055193-05DC-4E8D-AC1A-2317AFFE39F6}"/>
              </a:ext>
            </a:extLst>
          </p:cNvPr>
          <p:cNvSpPr/>
          <p:nvPr/>
        </p:nvSpPr>
        <p:spPr>
          <a:xfrm>
            <a:off x="8778611" y="194988"/>
            <a:ext cx="117234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on</a:t>
            </a:r>
          </a:p>
        </p:txBody>
      </p:sp>
      <p:sp>
        <p:nvSpPr>
          <p:cNvPr id="101" name="white on">
            <a:extLst>
              <a:ext uri="{FF2B5EF4-FFF2-40B4-BE49-F238E27FC236}">
                <a16:creationId xmlns:a16="http://schemas.microsoft.com/office/drawing/2014/main" id="{6B02AAB5-0445-4776-9D6F-618A179B4FC8}"/>
              </a:ext>
            </a:extLst>
          </p:cNvPr>
          <p:cNvSpPr/>
          <p:nvPr/>
        </p:nvSpPr>
        <p:spPr>
          <a:xfrm>
            <a:off x="8776047" y="191397"/>
            <a:ext cx="117234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on</a:t>
            </a:r>
          </a:p>
        </p:txBody>
      </p:sp>
      <p:sp>
        <p:nvSpPr>
          <p:cNvPr id="102" name="blue the">
            <a:extLst>
              <a:ext uri="{FF2B5EF4-FFF2-40B4-BE49-F238E27FC236}">
                <a16:creationId xmlns:a16="http://schemas.microsoft.com/office/drawing/2014/main" id="{52FF087C-10E1-4058-94D1-DDEA77AFCD3F}"/>
              </a:ext>
            </a:extLst>
          </p:cNvPr>
          <p:cNvSpPr/>
          <p:nvPr/>
        </p:nvSpPr>
        <p:spPr>
          <a:xfrm>
            <a:off x="9931349" y="194988"/>
            <a:ext cx="1346524"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103" name="white the">
            <a:extLst>
              <a:ext uri="{FF2B5EF4-FFF2-40B4-BE49-F238E27FC236}">
                <a16:creationId xmlns:a16="http://schemas.microsoft.com/office/drawing/2014/main" id="{7507C086-C18F-4103-BA1F-6CB3350E35DB}"/>
              </a:ext>
            </a:extLst>
          </p:cNvPr>
          <p:cNvSpPr/>
          <p:nvPr/>
        </p:nvSpPr>
        <p:spPr>
          <a:xfrm>
            <a:off x="9896535" y="202091"/>
            <a:ext cx="1425958"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104" name="blue Son">
            <a:extLst>
              <a:ext uri="{FF2B5EF4-FFF2-40B4-BE49-F238E27FC236}">
                <a16:creationId xmlns:a16="http://schemas.microsoft.com/office/drawing/2014/main" id="{D4322CF9-54BA-495C-B70F-38020154B689}"/>
              </a:ext>
            </a:extLst>
          </p:cNvPr>
          <p:cNvSpPr/>
          <p:nvPr/>
        </p:nvSpPr>
        <p:spPr>
          <a:xfrm>
            <a:off x="2222131" y="1107758"/>
            <a:ext cx="169429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105" name="white Son">
            <a:extLst>
              <a:ext uri="{FF2B5EF4-FFF2-40B4-BE49-F238E27FC236}">
                <a16:creationId xmlns:a16="http://schemas.microsoft.com/office/drawing/2014/main" id="{483BD5D2-92F4-4C4C-9145-6656239D1FC6}"/>
              </a:ext>
            </a:extLst>
          </p:cNvPr>
          <p:cNvSpPr/>
          <p:nvPr/>
        </p:nvSpPr>
        <p:spPr>
          <a:xfrm>
            <a:off x="2185091" y="1114111"/>
            <a:ext cx="175708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106" name="blue hath">
            <a:extLst>
              <a:ext uri="{FF2B5EF4-FFF2-40B4-BE49-F238E27FC236}">
                <a16:creationId xmlns:a16="http://schemas.microsoft.com/office/drawing/2014/main" id="{9D1C143C-953A-496D-9B0D-2C4DACEF3F73}"/>
              </a:ext>
            </a:extLst>
          </p:cNvPr>
          <p:cNvSpPr/>
          <p:nvPr/>
        </p:nvSpPr>
        <p:spPr>
          <a:xfrm>
            <a:off x="3910664" y="1113904"/>
            <a:ext cx="180435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hath</a:t>
            </a:r>
          </a:p>
        </p:txBody>
      </p:sp>
      <p:sp>
        <p:nvSpPr>
          <p:cNvPr id="107" name="white hath">
            <a:extLst>
              <a:ext uri="{FF2B5EF4-FFF2-40B4-BE49-F238E27FC236}">
                <a16:creationId xmlns:a16="http://schemas.microsoft.com/office/drawing/2014/main" id="{8746801F-0220-4DFB-9075-FD832A22E2D7}"/>
              </a:ext>
            </a:extLst>
          </p:cNvPr>
          <p:cNvSpPr/>
          <p:nvPr/>
        </p:nvSpPr>
        <p:spPr>
          <a:xfrm>
            <a:off x="3878164" y="1116635"/>
            <a:ext cx="1876812"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hath</a:t>
            </a:r>
          </a:p>
        </p:txBody>
      </p:sp>
      <p:sp>
        <p:nvSpPr>
          <p:cNvPr id="108" name="blue everlasting">
            <a:extLst>
              <a:ext uri="{FF2B5EF4-FFF2-40B4-BE49-F238E27FC236}">
                <a16:creationId xmlns:a16="http://schemas.microsoft.com/office/drawing/2014/main" id="{7A686D4D-27F9-46DE-B838-13EE9225C607}"/>
              </a:ext>
            </a:extLst>
          </p:cNvPr>
          <p:cNvSpPr/>
          <p:nvPr/>
        </p:nvSpPr>
        <p:spPr>
          <a:xfrm>
            <a:off x="5704785" y="1108635"/>
            <a:ext cx="4254347"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everlasting</a:t>
            </a:r>
          </a:p>
        </p:txBody>
      </p:sp>
      <p:sp>
        <p:nvSpPr>
          <p:cNvPr id="109" name="white everlasting">
            <a:extLst>
              <a:ext uri="{FF2B5EF4-FFF2-40B4-BE49-F238E27FC236}">
                <a16:creationId xmlns:a16="http://schemas.microsoft.com/office/drawing/2014/main" id="{BCF6B846-058F-44A1-A97D-42D1D22DE90B}"/>
              </a:ext>
            </a:extLst>
          </p:cNvPr>
          <p:cNvSpPr/>
          <p:nvPr/>
        </p:nvSpPr>
        <p:spPr>
          <a:xfrm>
            <a:off x="5712993" y="1109735"/>
            <a:ext cx="4232131"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everlasting</a:t>
            </a:r>
          </a:p>
        </p:txBody>
      </p:sp>
      <p:sp>
        <p:nvSpPr>
          <p:cNvPr id="110" name="blue life:">
            <a:extLst>
              <a:ext uri="{FF2B5EF4-FFF2-40B4-BE49-F238E27FC236}">
                <a16:creationId xmlns:a16="http://schemas.microsoft.com/office/drawing/2014/main" id="{58BEFE46-B6A4-4D6E-B562-6A13B2CF83D0}"/>
              </a:ext>
            </a:extLst>
          </p:cNvPr>
          <p:cNvSpPr/>
          <p:nvPr/>
        </p:nvSpPr>
        <p:spPr>
          <a:xfrm>
            <a:off x="9957507" y="1114882"/>
            <a:ext cx="1554681"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life:</a:t>
            </a:r>
          </a:p>
        </p:txBody>
      </p:sp>
      <p:sp>
        <p:nvSpPr>
          <p:cNvPr id="111" name="white life:">
            <a:extLst>
              <a:ext uri="{FF2B5EF4-FFF2-40B4-BE49-F238E27FC236}">
                <a16:creationId xmlns:a16="http://schemas.microsoft.com/office/drawing/2014/main" id="{4DD1BA65-A234-4A45-89EA-3FBBC22B8420}"/>
              </a:ext>
            </a:extLst>
          </p:cNvPr>
          <p:cNvSpPr/>
          <p:nvPr/>
        </p:nvSpPr>
        <p:spPr>
          <a:xfrm>
            <a:off x="9948879" y="1121104"/>
            <a:ext cx="1563309"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life:</a:t>
            </a:r>
          </a:p>
        </p:txBody>
      </p:sp>
      <p:sp>
        <p:nvSpPr>
          <p:cNvPr id="112" name="blue and">
            <a:extLst>
              <a:ext uri="{FF2B5EF4-FFF2-40B4-BE49-F238E27FC236}">
                <a16:creationId xmlns:a16="http://schemas.microsoft.com/office/drawing/2014/main" id="{FD5D0FF5-1A7F-43EF-AE40-91B5339A8766}"/>
              </a:ext>
            </a:extLst>
          </p:cNvPr>
          <p:cNvSpPr/>
          <p:nvPr/>
        </p:nvSpPr>
        <p:spPr>
          <a:xfrm>
            <a:off x="2201955" y="2026596"/>
            <a:ext cx="1741754"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and</a:t>
            </a:r>
          </a:p>
        </p:txBody>
      </p:sp>
      <p:sp>
        <p:nvSpPr>
          <p:cNvPr id="113" name="white and">
            <a:extLst>
              <a:ext uri="{FF2B5EF4-FFF2-40B4-BE49-F238E27FC236}">
                <a16:creationId xmlns:a16="http://schemas.microsoft.com/office/drawing/2014/main" id="{B7545C4E-0483-4307-9260-0FC9D89342F4}"/>
              </a:ext>
            </a:extLst>
          </p:cNvPr>
          <p:cNvSpPr/>
          <p:nvPr/>
        </p:nvSpPr>
        <p:spPr>
          <a:xfrm>
            <a:off x="2279327" y="2032137"/>
            <a:ext cx="156861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and</a:t>
            </a:r>
          </a:p>
        </p:txBody>
      </p:sp>
      <p:sp>
        <p:nvSpPr>
          <p:cNvPr id="114" name="blue he">
            <a:extLst>
              <a:ext uri="{FF2B5EF4-FFF2-40B4-BE49-F238E27FC236}">
                <a16:creationId xmlns:a16="http://schemas.microsoft.com/office/drawing/2014/main" id="{CA1906B5-5FA1-4E5D-A72D-2DF6A112D763}"/>
              </a:ext>
            </a:extLst>
          </p:cNvPr>
          <p:cNvSpPr/>
          <p:nvPr/>
        </p:nvSpPr>
        <p:spPr>
          <a:xfrm>
            <a:off x="3863450" y="2031430"/>
            <a:ext cx="1101661"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he</a:t>
            </a:r>
          </a:p>
        </p:txBody>
      </p:sp>
      <p:sp>
        <p:nvSpPr>
          <p:cNvPr id="115" name="white he">
            <a:extLst>
              <a:ext uri="{FF2B5EF4-FFF2-40B4-BE49-F238E27FC236}">
                <a16:creationId xmlns:a16="http://schemas.microsoft.com/office/drawing/2014/main" id="{3FD1356F-DB67-4AE8-A92A-5FCBC6312254}"/>
              </a:ext>
            </a:extLst>
          </p:cNvPr>
          <p:cNvSpPr/>
          <p:nvPr/>
        </p:nvSpPr>
        <p:spPr>
          <a:xfrm>
            <a:off x="3864876" y="2033513"/>
            <a:ext cx="1101661"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he</a:t>
            </a:r>
          </a:p>
        </p:txBody>
      </p:sp>
      <p:sp>
        <p:nvSpPr>
          <p:cNvPr id="116" name="blue that">
            <a:extLst>
              <a:ext uri="{FF2B5EF4-FFF2-40B4-BE49-F238E27FC236}">
                <a16:creationId xmlns:a16="http://schemas.microsoft.com/office/drawing/2014/main" id="{458CB18E-F96D-41F0-B41C-A74E1B55CBA8}"/>
              </a:ext>
            </a:extLst>
          </p:cNvPr>
          <p:cNvSpPr/>
          <p:nvPr/>
        </p:nvSpPr>
        <p:spPr>
          <a:xfrm>
            <a:off x="4945014" y="2033513"/>
            <a:ext cx="163411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that</a:t>
            </a:r>
          </a:p>
        </p:txBody>
      </p:sp>
      <p:sp>
        <p:nvSpPr>
          <p:cNvPr id="117" name="white that">
            <a:extLst>
              <a:ext uri="{FF2B5EF4-FFF2-40B4-BE49-F238E27FC236}">
                <a16:creationId xmlns:a16="http://schemas.microsoft.com/office/drawing/2014/main" id="{52591105-68B7-4DCC-B65F-6368026C78CC}"/>
              </a:ext>
            </a:extLst>
          </p:cNvPr>
          <p:cNvSpPr/>
          <p:nvPr/>
        </p:nvSpPr>
        <p:spPr>
          <a:xfrm>
            <a:off x="4944023" y="2034540"/>
            <a:ext cx="163411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that</a:t>
            </a:r>
          </a:p>
        </p:txBody>
      </p:sp>
      <p:sp>
        <p:nvSpPr>
          <p:cNvPr id="118" name="blue believeth 2">
            <a:extLst>
              <a:ext uri="{FF2B5EF4-FFF2-40B4-BE49-F238E27FC236}">
                <a16:creationId xmlns:a16="http://schemas.microsoft.com/office/drawing/2014/main" id="{18A6CB6D-8F18-4B9E-A107-611C9F01C365}"/>
              </a:ext>
            </a:extLst>
          </p:cNvPr>
          <p:cNvSpPr/>
          <p:nvPr/>
        </p:nvSpPr>
        <p:spPr>
          <a:xfrm>
            <a:off x="6560897" y="2026596"/>
            <a:ext cx="3519614"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believeth</a:t>
            </a:r>
          </a:p>
        </p:txBody>
      </p:sp>
      <p:sp>
        <p:nvSpPr>
          <p:cNvPr id="119" name="white believeth 2">
            <a:extLst>
              <a:ext uri="{FF2B5EF4-FFF2-40B4-BE49-F238E27FC236}">
                <a16:creationId xmlns:a16="http://schemas.microsoft.com/office/drawing/2014/main" id="{22EF7522-FBEB-4BE3-8A92-E5BD896264E6}"/>
              </a:ext>
            </a:extLst>
          </p:cNvPr>
          <p:cNvSpPr/>
          <p:nvPr/>
        </p:nvSpPr>
        <p:spPr>
          <a:xfrm>
            <a:off x="6539553" y="2031421"/>
            <a:ext cx="357007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believeth</a:t>
            </a:r>
          </a:p>
        </p:txBody>
      </p:sp>
      <p:sp>
        <p:nvSpPr>
          <p:cNvPr id="120" name="blue not">
            <a:extLst>
              <a:ext uri="{FF2B5EF4-FFF2-40B4-BE49-F238E27FC236}">
                <a16:creationId xmlns:a16="http://schemas.microsoft.com/office/drawing/2014/main" id="{FEB5F2B5-02C3-4CFD-B34E-A68B64228616}"/>
              </a:ext>
            </a:extLst>
          </p:cNvPr>
          <p:cNvSpPr/>
          <p:nvPr/>
        </p:nvSpPr>
        <p:spPr>
          <a:xfrm>
            <a:off x="9950956" y="2026595"/>
            <a:ext cx="163411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121" name="white not">
            <a:extLst>
              <a:ext uri="{FF2B5EF4-FFF2-40B4-BE49-F238E27FC236}">
                <a16:creationId xmlns:a16="http://schemas.microsoft.com/office/drawing/2014/main" id="{178DD3CD-D5D7-4BFD-BACD-7128B135D24A}"/>
              </a:ext>
            </a:extLst>
          </p:cNvPr>
          <p:cNvSpPr/>
          <p:nvPr/>
        </p:nvSpPr>
        <p:spPr>
          <a:xfrm>
            <a:off x="9945989" y="2026594"/>
            <a:ext cx="163411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123" name="blue the 2">
            <a:extLst>
              <a:ext uri="{FF2B5EF4-FFF2-40B4-BE49-F238E27FC236}">
                <a16:creationId xmlns:a16="http://schemas.microsoft.com/office/drawing/2014/main" id="{A46A14C9-3C0F-4EC1-854C-76FDE2641C73}"/>
              </a:ext>
            </a:extLst>
          </p:cNvPr>
          <p:cNvSpPr/>
          <p:nvPr/>
        </p:nvSpPr>
        <p:spPr>
          <a:xfrm>
            <a:off x="2192160" y="2938027"/>
            <a:ext cx="1339969"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122" name="white the 2">
            <a:extLst>
              <a:ext uri="{FF2B5EF4-FFF2-40B4-BE49-F238E27FC236}">
                <a16:creationId xmlns:a16="http://schemas.microsoft.com/office/drawing/2014/main" id="{0A42B5D9-0F81-4D51-8D7F-D57EF906AE70}"/>
              </a:ext>
            </a:extLst>
          </p:cNvPr>
          <p:cNvSpPr/>
          <p:nvPr/>
        </p:nvSpPr>
        <p:spPr>
          <a:xfrm>
            <a:off x="2181146" y="2937173"/>
            <a:ext cx="1370491"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125" name="blue Son">
            <a:extLst>
              <a:ext uri="{FF2B5EF4-FFF2-40B4-BE49-F238E27FC236}">
                <a16:creationId xmlns:a16="http://schemas.microsoft.com/office/drawing/2014/main" id="{5CC21EC2-E363-4A10-B3CE-0B029861CF32}"/>
              </a:ext>
            </a:extLst>
          </p:cNvPr>
          <p:cNvSpPr/>
          <p:nvPr/>
        </p:nvSpPr>
        <p:spPr>
          <a:xfrm>
            <a:off x="3526779" y="2942218"/>
            <a:ext cx="168238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124" name="white Son 2">
            <a:extLst>
              <a:ext uri="{FF2B5EF4-FFF2-40B4-BE49-F238E27FC236}">
                <a16:creationId xmlns:a16="http://schemas.microsoft.com/office/drawing/2014/main" id="{A9BCD73D-B5AA-44CD-A72F-C76E0C6E9149}"/>
              </a:ext>
            </a:extLst>
          </p:cNvPr>
          <p:cNvSpPr/>
          <p:nvPr/>
        </p:nvSpPr>
        <p:spPr>
          <a:xfrm>
            <a:off x="3541215" y="2942632"/>
            <a:ext cx="165665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126" name="blue shall">
            <a:extLst>
              <a:ext uri="{FF2B5EF4-FFF2-40B4-BE49-F238E27FC236}">
                <a16:creationId xmlns:a16="http://schemas.microsoft.com/office/drawing/2014/main" id="{22BC5C06-6C02-4F88-A91F-DE259BE3072A}"/>
              </a:ext>
            </a:extLst>
          </p:cNvPr>
          <p:cNvSpPr/>
          <p:nvPr/>
        </p:nvSpPr>
        <p:spPr>
          <a:xfrm>
            <a:off x="5205867" y="2941013"/>
            <a:ext cx="1928519"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shall</a:t>
            </a:r>
          </a:p>
        </p:txBody>
      </p:sp>
      <p:sp>
        <p:nvSpPr>
          <p:cNvPr id="127" name="white shall">
            <a:extLst>
              <a:ext uri="{FF2B5EF4-FFF2-40B4-BE49-F238E27FC236}">
                <a16:creationId xmlns:a16="http://schemas.microsoft.com/office/drawing/2014/main" id="{39F059A8-0EB6-464F-BA2C-ECE90D14C5D2}"/>
              </a:ext>
            </a:extLst>
          </p:cNvPr>
          <p:cNvSpPr/>
          <p:nvPr/>
        </p:nvSpPr>
        <p:spPr>
          <a:xfrm>
            <a:off x="5202347" y="2943432"/>
            <a:ext cx="1937006"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shall</a:t>
            </a:r>
          </a:p>
        </p:txBody>
      </p:sp>
      <p:sp>
        <p:nvSpPr>
          <p:cNvPr id="128" name="blue not">
            <a:extLst>
              <a:ext uri="{FF2B5EF4-FFF2-40B4-BE49-F238E27FC236}">
                <a16:creationId xmlns:a16="http://schemas.microsoft.com/office/drawing/2014/main" id="{EA66F790-8FAE-488B-B5F8-86C848DE1D0C}"/>
              </a:ext>
            </a:extLst>
          </p:cNvPr>
          <p:cNvSpPr/>
          <p:nvPr/>
        </p:nvSpPr>
        <p:spPr>
          <a:xfrm>
            <a:off x="7104274" y="2939884"/>
            <a:ext cx="146827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129" name="white not">
            <a:extLst>
              <a:ext uri="{FF2B5EF4-FFF2-40B4-BE49-F238E27FC236}">
                <a16:creationId xmlns:a16="http://schemas.microsoft.com/office/drawing/2014/main" id="{2D404341-A9F2-4CB2-8CEA-1C2BD48CA780}"/>
              </a:ext>
            </a:extLst>
          </p:cNvPr>
          <p:cNvSpPr/>
          <p:nvPr/>
        </p:nvSpPr>
        <p:spPr>
          <a:xfrm>
            <a:off x="7107062" y="2942708"/>
            <a:ext cx="1468273"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130" name="blue see">
            <a:extLst>
              <a:ext uri="{FF2B5EF4-FFF2-40B4-BE49-F238E27FC236}">
                <a16:creationId xmlns:a16="http://schemas.microsoft.com/office/drawing/2014/main" id="{001262EB-E147-4A9E-B80F-BD2A0BEE6AD5}"/>
              </a:ext>
            </a:extLst>
          </p:cNvPr>
          <p:cNvSpPr/>
          <p:nvPr/>
        </p:nvSpPr>
        <p:spPr>
          <a:xfrm>
            <a:off x="8474239" y="2944629"/>
            <a:ext cx="1588001"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see</a:t>
            </a:r>
          </a:p>
        </p:txBody>
      </p:sp>
      <p:sp>
        <p:nvSpPr>
          <p:cNvPr id="131" name="white see">
            <a:extLst>
              <a:ext uri="{FF2B5EF4-FFF2-40B4-BE49-F238E27FC236}">
                <a16:creationId xmlns:a16="http://schemas.microsoft.com/office/drawing/2014/main" id="{050355F9-6499-4188-B24F-ACA1851F8831}"/>
              </a:ext>
            </a:extLst>
          </p:cNvPr>
          <p:cNvSpPr/>
          <p:nvPr/>
        </p:nvSpPr>
        <p:spPr>
          <a:xfrm>
            <a:off x="8529973" y="2942632"/>
            <a:ext cx="1468273"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see</a:t>
            </a:r>
          </a:p>
        </p:txBody>
      </p:sp>
      <p:sp>
        <p:nvSpPr>
          <p:cNvPr id="133" name="blue life;">
            <a:extLst>
              <a:ext uri="{FF2B5EF4-FFF2-40B4-BE49-F238E27FC236}">
                <a16:creationId xmlns:a16="http://schemas.microsoft.com/office/drawing/2014/main" id="{3982EC44-C9B3-4F59-8EA7-14E1FD1D0904}"/>
              </a:ext>
            </a:extLst>
          </p:cNvPr>
          <p:cNvSpPr/>
          <p:nvPr/>
        </p:nvSpPr>
        <p:spPr>
          <a:xfrm>
            <a:off x="9983140" y="2948259"/>
            <a:ext cx="1634114"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life;</a:t>
            </a:r>
          </a:p>
        </p:txBody>
      </p:sp>
      <p:sp>
        <p:nvSpPr>
          <p:cNvPr id="132" name="white life;">
            <a:extLst>
              <a:ext uri="{FF2B5EF4-FFF2-40B4-BE49-F238E27FC236}">
                <a16:creationId xmlns:a16="http://schemas.microsoft.com/office/drawing/2014/main" id="{180B1D91-4D58-49EA-B3C6-9DB548D50CD8}"/>
              </a:ext>
            </a:extLst>
          </p:cNvPr>
          <p:cNvSpPr/>
          <p:nvPr/>
        </p:nvSpPr>
        <p:spPr>
          <a:xfrm>
            <a:off x="9953081" y="2951871"/>
            <a:ext cx="1687787"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life;</a:t>
            </a:r>
          </a:p>
        </p:txBody>
      </p:sp>
      <p:sp>
        <p:nvSpPr>
          <p:cNvPr id="134" name="blue but">
            <a:extLst>
              <a:ext uri="{FF2B5EF4-FFF2-40B4-BE49-F238E27FC236}">
                <a16:creationId xmlns:a16="http://schemas.microsoft.com/office/drawing/2014/main" id="{22606B1D-6E80-4311-A8C6-D2B3B8030C7E}"/>
              </a:ext>
            </a:extLst>
          </p:cNvPr>
          <p:cNvSpPr/>
          <p:nvPr/>
        </p:nvSpPr>
        <p:spPr>
          <a:xfrm>
            <a:off x="2970998" y="3857815"/>
            <a:ext cx="1572457"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but</a:t>
            </a:r>
          </a:p>
        </p:txBody>
      </p:sp>
      <p:sp>
        <p:nvSpPr>
          <p:cNvPr id="135" name="white but">
            <a:extLst>
              <a:ext uri="{FF2B5EF4-FFF2-40B4-BE49-F238E27FC236}">
                <a16:creationId xmlns:a16="http://schemas.microsoft.com/office/drawing/2014/main" id="{D9622821-CCAE-4F28-837F-675BFD4AC525}"/>
              </a:ext>
            </a:extLst>
          </p:cNvPr>
          <p:cNvSpPr/>
          <p:nvPr/>
        </p:nvSpPr>
        <p:spPr>
          <a:xfrm>
            <a:off x="3050810" y="3857814"/>
            <a:ext cx="1407933"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but</a:t>
            </a:r>
          </a:p>
        </p:txBody>
      </p:sp>
      <p:sp>
        <p:nvSpPr>
          <p:cNvPr id="137" name="blue the">
            <a:extLst>
              <a:ext uri="{FF2B5EF4-FFF2-40B4-BE49-F238E27FC236}">
                <a16:creationId xmlns:a16="http://schemas.microsoft.com/office/drawing/2014/main" id="{A64B7A7C-DFCD-43F7-83E1-759EEDE8E1D9}"/>
              </a:ext>
            </a:extLst>
          </p:cNvPr>
          <p:cNvSpPr/>
          <p:nvPr/>
        </p:nvSpPr>
        <p:spPr>
          <a:xfrm>
            <a:off x="4389776" y="3857814"/>
            <a:ext cx="1486851"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136" name="white the">
            <a:extLst>
              <a:ext uri="{FF2B5EF4-FFF2-40B4-BE49-F238E27FC236}">
                <a16:creationId xmlns:a16="http://schemas.microsoft.com/office/drawing/2014/main" id="{72C91644-66D9-4105-82E0-6386600FD84B}"/>
              </a:ext>
            </a:extLst>
          </p:cNvPr>
          <p:cNvSpPr/>
          <p:nvPr/>
        </p:nvSpPr>
        <p:spPr>
          <a:xfrm>
            <a:off x="4451560" y="3864546"/>
            <a:ext cx="1354170"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138" name="blue wrath">
            <a:extLst>
              <a:ext uri="{FF2B5EF4-FFF2-40B4-BE49-F238E27FC236}">
                <a16:creationId xmlns:a16="http://schemas.microsoft.com/office/drawing/2014/main" id="{BD6F98E7-AB7A-469F-84E6-DF2EC31A505A}"/>
              </a:ext>
            </a:extLst>
          </p:cNvPr>
          <p:cNvSpPr/>
          <p:nvPr/>
        </p:nvSpPr>
        <p:spPr>
          <a:xfrm>
            <a:off x="5779980" y="3857323"/>
            <a:ext cx="2290892"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wrath</a:t>
            </a:r>
          </a:p>
        </p:txBody>
      </p:sp>
      <p:sp>
        <p:nvSpPr>
          <p:cNvPr id="139" name="white wrath">
            <a:extLst>
              <a:ext uri="{FF2B5EF4-FFF2-40B4-BE49-F238E27FC236}">
                <a16:creationId xmlns:a16="http://schemas.microsoft.com/office/drawing/2014/main" id="{36303A79-2655-4192-B952-300896F0AC2B}"/>
              </a:ext>
            </a:extLst>
          </p:cNvPr>
          <p:cNvSpPr/>
          <p:nvPr/>
        </p:nvSpPr>
        <p:spPr>
          <a:xfrm>
            <a:off x="5788701" y="3860933"/>
            <a:ext cx="2259938"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wrath</a:t>
            </a:r>
          </a:p>
        </p:txBody>
      </p:sp>
      <p:sp>
        <p:nvSpPr>
          <p:cNvPr id="140" name="blue of">
            <a:extLst>
              <a:ext uri="{FF2B5EF4-FFF2-40B4-BE49-F238E27FC236}">
                <a16:creationId xmlns:a16="http://schemas.microsoft.com/office/drawing/2014/main" id="{AE96BFDE-B3E8-46DA-B8BA-B865A4BA7782}"/>
              </a:ext>
            </a:extLst>
          </p:cNvPr>
          <p:cNvSpPr/>
          <p:nvPr/>
        </p:nvSpPr>
        <p:spPr>
          <a:xfrm>
            <a:off x="8028173" y="3857322"/>
            <a:ext cx="98325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of</a:t>
            </a:r>
          </a:p>
        </p:txBody>
      </p:sp>
      <p:sp>
        <p:nvSpPr>
          <p:cNvPr id="141" name="white of">
            <a:extLst>
              <a:ext uri="{FF2B5EF4-FFF2-40B4-BE49-F238E27FC236}">
                <a16:creationId xmlns:a16="http://schemas.microsoft.com/office/drawing/2014/main" id="{F3F6BCDB-AA5C-4F9D-8092-278A994ADBB1}"/>
              </a:ext>
            </a:extLst>
          </p:cNvPr>
          <p:cNvSpPr/>
          <p:nvPr/>
        </p:nvSpPr>
        <p:spPr>
          <a:xfrm>
            <a:off x="8053998" y="3856225"/>
            <a:ext cx="924724"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of</a:t>
            </a:r>
          </a:p>
        </p:txBody>
      </p:sp>
      <p:sp>
        <p:nvSpPr>
          <p:cNvPr id="142" name="blue God">
            <a:extLst>
              <a:ext uri="{FF2B5EF4-FFF2-40B4-BE49-F238E27FC236}">
                <a16:creationId xmlns:a16="http://schemas.microsoft.com/office/drawing/2014/main" id="{5BEF6257-AD03-4CEB-850E-D3E15EF67E60}"/>
              </a:ext>
            </a:extLst>
          </p:cNvPr>
          <p:cNvSpPr/>
          <p:nvPr/>
        </p:nvSpPr>
        <p:spPr>
          <a:xfrm>
            <a:off x="8826290" y="3852056"/>
            <a:ext cx="2039660"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God</a:t>
            </a:r>
          </a:p>
        </p:txBody>
      </p:sp>
      <p:sp>
        <p:nvSpPr>
          <p:cNvPr id="143" name="white God">
            <a:extLst>
              <a:ext uri="{FF2B5EF4-FFF2-40B4-BE49-F238E27FC236}">
                <a16:creationId xmlns:a16="http://schemas.microsoft.com/office/drawing/2014/main" id="{EB83FE18-8D52-4E89-9F8B-1DF0F6A38014}"/>
              </a:ext>
            </a:extLst>
          </p:cNvPr>
          <p:cNvSpPr/>
          <p:nvPr/>
        </p:nvSpPr>
        <p:spPr>
          <a:xfrm>
            <a:off x="8952597" y="3855668"/>
            <a:ext cx="1780374"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God</a:t>
            </a:r>
          </a:p>
        </p:txBody>
      </p:sp>
      <p:sp>
        <p:nvSpPr>
          <p:cNvPr id="144" name="blue abideth">
            <a:extLst>
              <a:ext uri="{FF2B5EF4-FFF2-40B4-BE49-F238E27FC236}">
                <a16:creationId xmlns:a16="http://schemas.microsoft.com/office/drawing/2014/main" id="{003BDF47-1740-4FEC-A261-018DFF9DACC4}"/>
              </a:ext>
            </a:extLst>
          </p:cNvPr>
          <p:cNvSpPr/>
          <p:nvPr/>
        </p:nvSpPr>
        <p:spPr>
          <a:xfrm>
            <a:off x="3899660" y="4777596"/>
            <a:ext cx="3046515" cy="1015663"/>
          </a:xfrm>
          <a:prstGeom prst="rect">
            <a:avLst/>
          </a:prstGeom>
        </p:spPr>
        <p:txBody>
          <a:bodyPr wrap="square">
            <a:spAutoFit/>
          </a:bodyPr>
          <a:lstStyle/>
          <a:p>
            <a:pPr algn="ctr"/>
            <a:r>
              <a:rPr lang="en-US" sz="6000" b="1" dirty="0" err="1">
                <a:ln w="19050">
                  <a:solidFill>
                    <a:schemeClr val="tx1"/>
                  </a:solidFill>
                </a:ln>
                <a:solidFill>
                  <a:srgbClr val="42CDF8"/>
                </a:solidFill>
                <a:latin typeface="Arial" panose="020B0604020202020204" pitchFamily="34" charset="0"/>
                <a:cs typeface="Arial" panose="020B0604020202020204" pitchFamily="34" charset="0"/>
              </a:rPr>
              <a:t>abideth</a:t>
            </a:r>
            <a:endParaRPr lang="en-US" sz="6000" b="1" dirty="0">
              <a:ln w="19050">
                <a:solidFill>
                  <a:schemeClr val="tx1"/>
                </a:solidFill>
              </a:ln>
              <a:solidFill>
                <a:srgbClr val="42CDF8"/>
              </a:solidFill>
              <a:latin typeface="Arial" panose="020B0604020202020204" pitchFamily="34" charset="0"/>
              <a:cs typeface="Arial" panose="020B0604020202020204" pitchFamily="34" charset="0"/>
            </a:endParaRPr>
          </a:p>
        </p:txBody>
      </p:sp>
      <p:sp>
        <p:nvSpPr>
          <p:cNvPr id="145" name="white abideth">
            <a:extLst>
              <a:ext uri="{FF2B5EF4-FFF2-40B4-BE49-F238E27FC236}">
                <a16:creationId xmlns:a16="http://schemas.microsoft.com/office/drawing/2014/main" id="{2B42B3EB-54DB-413F-B8FB-7BF258573FD4}"/>
              </a:ext>
            </a:extLst>
          </p:cNvPr>
          <p:cNvSpPr/>
          <p:nvPr/>
        </p:nvSpPr>
        <p:spPr>
          <a:xfrm>
            <a:off x="3963753" y="4777114"/>
            <a:ext cx="2904990" cy="1015663"/>
          </a:xfrm>
          <a:prstGeom prst="rect">
            <a:avLst/>
          </a:prstGeom>
        </p:spPr>
        <p:txBody>
          <a:bodyPr wrap="square">
            <a:spAutoFit/>
          </a:bodyPr>
          <a:lstStyle/>
          <a:p>
            <a:pPr algn="ctr"/>
            <a:r>
              <a:rPr lang="en-US" sz="6000" b="1" dirty="0" err="1">
                <a:ln w="19050">
                  <a:solidFill>
                    <a:schemeClr val="tx1"/>
                  </a:solidFill>
                </a:ln>
                <a:solidFill>
                  <a:schemeClr val="bg1"/>
                </a:solidFill>
                <a:latin typeface="Arial" panose="020B0604020202020204" pitchFamily="34" charset="0"/>
                <a:cs typeface="Arial" panose="020B0604020202020204" pitchFamily="34" charset="0"/>
              </a:rPr>
              <a:t>abideth</a:t>
            </a:r>
            <a:endParaRPr lang="en-US" sz="6000" b="1" dirty="0">
              <a:ln w="19050">
                <a:solidFill>
                  <a:schemeClr val="tx1"/>
                </a:solidFill>
              </a:ln>
              <a:solidFill>
                <a:schemeClr val="bg1"/>
              </a:solidFill>
              <a:latin typeface="Arial" panose="020B0604020202020204" pitchFamily="34" charset="0"/>
              <a:cs typeface="Arial" panose="020B0604020202020204" pitchFamily="34" charset="0"/>
            </a:endParaRPr>
          </a:p>
        </p:txBody>
      </p:sp>
      <p:sp>
        <p:nvSpPr>
          <p:cNvPr id="146" name="blue on 2">
            <a:extLst>
              <a:ext uri="{FF2B5EF4-FFF2-40B4-BE49-F238E27FC236}">
                <a16:creationId xmlns:a16="http://schemas.microsoft.com/office/drawing/2014/main" id="{CA9D61C0-76EC-4281-8F9C-07D7FDA8740D}"/>
              </a:ext>
            </a:extLst>
          </p:cNvPr>
          <p:cNvSpPr/>
          <p:nvPr/>
        </p:nvSpPr>
        <p:spPr>
          <a:xfrm>
            <a:off x="6870438" y="4772572"/>
            <a:ext cx="117234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on</a:t>
            </a:r>
          </a:p>
        </p:txBody>
      </p:sp>
      <p:sp>
        <p:nvSpPr>
          <p:cNvPr id="147" name="white on 2">
            <a:extLst>
              <a:ext uri="{FF2B5EF4-FFF2-40B4-BE49-F238E27FC236}">
                <a16:creationId xmlns:a16="http://schemas.microsoft.com/office/drawing/2014/main" id="{3E633B85-6466-444D-B197-13D0FA7F5ECD}"/>
              </a:ext>
            </a:extLst>
          </p:cNvPr>
          <p:cNvSpPr/>
          <p:nvPr/>
        </p:nvSpPr>
        <p:spPr>
          <a:xfrm>
            <a:off x="6870198" y="4778986"/>
            <a:ext cx="117234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on</a:t>
            </a:r>
          </a:p>
        </p:txBody>
      </p:sp>
      <p:sp>
        <p:nvSpPr>
          <p:cNvPr id="148" name="blue him">
            <a:extLst>
              <a:ext uri="{FF2B5EF4-FFF2-40B4-BE49-F238E27FC236}">
                <a16:creationId xmlns:a16="http://schemas.microsoft.com/office/drawing/2014/main" id="{173C0522-8128-4967-9AA2-783F1213F42A}"/>
              </a:ext>
            </a:extLst>
          </p:cNvPr>
          <p:cNvSpPr/>
          <p:nvPr/>
        </p:nvSpPr>
        <p:spPr>
          <a:xfrm>
            <a:off x="8028173" y="4777317"/>
            <a:ext cx="1780374"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him.</a:t>
            </a:r>
          </a:p>
        </p:txBody>
      </p:sp>
      <p:sp>
        <p:nvSpPr>
          <p:cNvPr id="149" name="white him">
            <a:extLst>
              <a:ext uri="{FF2B5EF4-FFF2-40B4-BE49-F238E27FC236}">
                <a16:creationId xmlns:a16="http://schemas.microsoft.com/office/drawing/2014/main" id="{1B1E38BC-CC15-47C5-9F1B-6C6B7FAF559D}"/>
              </a:ext>
            </a:extLst>
          </p:cNvPr>
          <p:cNvSpPr/>
          <p:nvPr/>
        </p:nvSpPr>
        <p:spPr>
          <a:xfrm>
            <a:off x="8034339" y="4778986"/>
            <a:ext cx="1780374"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him.</a:t>
            </a:r>
          </a:p>
        </p:txBody>
      </p:sp>
      <p:sp>
        <p:nvSpPr>
          <p:cNvPr id="150" name="blue John 3:36">
            <a:extLst>
              <a:ext uri="{FF2B5EF4-FFF2-40B4-BE49-F238E27FC236}">
                <a16:creationId xmlns:a16="http://schemas.microsoft.com/office/drawing/2014/main" id="{42792171-7C27-451E-A90D-E36B7A1D5E2F}"/>
              </a:ext>
            </a:extLst>
          </p:cNvPr>
          <p:cNvSpPr/>
          <p:nvPr/>
        </p:nvSpPr>
        <p:spPr>
          <a:xfrm>
            <a:off x="4893471" y="5614432"/>
            <a:ext cx="3812610"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John 3:36</a:t>
            </a:r>
          </a:p>
        </p:txBody>
      </p:sp>
      <p:sp>
        <p:nvSpPr>
          <p:cNvPr id="151" name="white John 3:36">
            <a:extLst>
              <a:ext uri="{FF2B5EF4-FFF2-40B4-BE49-F238E27FC236}">
                <a16:creationId xmlns:a16="http://schemas.microsoft.com/office/drawing/2014/main" id="{4CC3FBE8-D5D7-403B-A435-39F4AAF9E791}"/>
              </a:ext>
            </a:extLst>
          </p:cNvPr>
          <p:cNvSpPr/>
          <p:nvPr/>
        </p:nvSpPr>
        <p:spPr>
          <a:xfrm>
            <a:off x="4894281" y="5622818"/>
            <a:ext cx="3812610"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John 3:36</a:t>
            </a:r>
          </a:p>
        </p:txBody>
      </p:sp>
      <p:sp>
        <p:nvSpPr>
          <p:cNvPr id="152" name="a">
            <a:extLst>
              <a:ext uri="{FF2B5EF4-FFF2-40B4-BE49-F238E27FC236}">
                <a16:creationId xmlns:a16="http://schemas.microsoft.com/office/drawing/2014/main" id="{0B624366-4945-4ED4-B62D-0480ABAEF45C}"/>
              </a:ext>
            </a:extLst>
          </p:cNvPr>
          <p:cNvSpPr txBox="1"/>
          <p:nvPr/>
        </p:nvSpPr>
        <p:spPr>
          <a:xfrm>
            <a:off x="565468" y="2886235"/>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A</a:t>
            </a:r>
          </a:p>
        </p:txBody>
      </p:sp>
    </p:spTree>
    <p:extLst>
      <p:ext uri="{BB962C8B-B14F-4D97-AF65-F5344CB8AC3E}">
        <p14:creationId xmlns:p14="http://schemas.microsoft.com/office/powerpoint/2010/main" val="32172175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07"/>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15"/>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4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115"/>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49"/>
                                        </p:tgtEl>
                                        <p:attrNameLst>
                                          <p:attrName>style.visibility</p:attrName>
                                        </p:attrNameLst>
                                      </p:cBhvr>
                                      <p:to>
                                        <p:strVal val="visible"/>
                                      </p:to>
                                    </p:set>
                                  </p:childTnLst>
                                </p:cTn>
                              </p:par>
                              <p:par>
                                <p:cTn id="23" presetID="1" presetClass="exit"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06"/>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114"/>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33" restart="whenNotActive" fill="hold" evtFilter="cancelBubble" nodeType="interactiveSeq">
                <p:stCondLst>
                  <p:cond evt="onClick" delay="0">
                    <p:tgtEl>
                      <p:spTgt spid="10"/>
                    </p:tgtEl>
                  </p:cond>
                </p:stCondLst>
                <p:endSync evt="end" delay="0">
                  <p:rtn val="all"/>
                </p:endSync>
                <p:childTnLst>
                  <p:par>
                    <p:cTn id="34" fill="hold">
                      <p:stCondLst>
                        <p:cond delay="0"/>
                      </p:stCondLst>
                      <p:childTnLst>
                        <p:par>
                          <p:cTn id="35" fill="hold">
                            <p:stCondLst>
                              <p:cond delay="0"/>
                            </p:stCondLst>
                            <p:childTnLst>
                              <p:par>
                                <p:cTn id="36" presetID="1" presetClass="exit" presetSubtype="0" fill="hold" grpId="0" nodeType="clickEffect">
                                  <p:stCondLst>
                                    <p:cond delay="0"/>
                                  </p:stCondLst>
                                  <p:childTnLst>
                                    <p:set>
                                      <p:cBhvr>
                                        <p:cTn id="37" dur="1" fill="hold">
                                          <p:stCondLst>
                                            <p:cond delay="0"/>
                                          </p:stCondLst>
                                        </p:cTn>
                                        <p:tgtEl>
                                          <p:spTgt spid="75"/>
                                        </p:tgtEl>
                                        <p:attrNameLst>
                                          <p:attrName>style.visibility</p:attrName>
                                        </p:attrNameLst>
                                      </p:cBhvr>
                                      <p:to>
                                        <p:strVal val="hidden"/>
                                      </p:to>
                                    </p:set>
                                  </p:childTnLst>
                                </p:cTn>
                              </p:par>
                              <p:par>
                                <p:cTn id="38" presetID="1" presetClass="exit" presetSubtype="0" fill="hold" grpId="0" nodeType="withEffect">
                                  <p:stCondLst>
                                    <p:cond delay="0"/>
                                  </p:stCondLst>
                                  <p:childTnLst>
                                    <p:set>
                                      <p:cBhvr>
                                        <p:cTn id="39" dur="1" fill="hold">
                                          <p:stCondLst>
                                            <p:cond delay="0"/>
                                          </p:stCondLst>
                                        </p:cTn>
                                        <p:tgtEl>
                                          <p:spTgt spid="119"/>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1" nodeType="clickEffect">
                                  <p:stCondLst>
                                    <p:cond delay="0"/>
                                  </p:stCondLst>
                                  <p:childTnLst>
                                    <p:set>
                                      <p:cBhvr>
                                        <p:cTn id="43" dur="1" fill="hold">
                                          <p:stCondLst>
                                            <p:cond delay="0"/>
                                          </p:stCondLst>
                                        </p:cTn>
                                        <p:tgtEl>
                                          <p:spTgt spid="75"/>
                                        </p:tgtEl>
                                        <p:attrNameLst>
                                          <p:attrName>style.visibility</p:attrName>
                                        </p:attrNameLst>
                                      </p:cBhvr>
                                      <p:to>
                                        <p:strVal val="visible"/>
                                      </p:to>
                                    </p:set>
                                  </p:childTnLst>
                                </p:cTn>
                              </p:par>
                              <p:par>
                                <p:cTn id="44" presetID="1" presetClass="entr" presetSubtype="0" fill="hold" grpId="1" nodeType="withEffect">
                                  <p:stCondLst>
                                    <p:cond delay="0"/>
                                  </p:stCondLst>
                                  <p:childTnLst>
                                    <p:set>
                                      <p:cBhvr>
                                        <p:cTn id="45" dur="1" fill="hold">
                                          <p:stCondLst>
                                            <p:cond delay="0"/>
                                          </p:stCondLst>
                                        </p:cTn>
                                        <p:tgtEl>
                                          <p:spTgt spid="119"/>
                                        </p:tgtEl>
                                        <p:attrNameLst>
                                          <p:attrName>style.visibility</p:attrName>
                                        </p:attrNameLst>
                                      </p:cBhvr>
                                      <p:to>
                                        <p:strVal val="visible"/>
                                      </p:to>
                                    </p:set>
                                  </p:childTnLst>
                                </p:cTn>
                              </p:par>
                              <p:par>
                                <p:cTn id="46" presetID="1" presetClass="exit" presetSubtype="0" fill="hold" grpId="0" nodeType="withEffect">
                                  <p:stCondLst>
                                    <p:cond delay="0"/>
                                  </p:stCondLst>
                                  <p:childTnLst>
                                    <p:set>
                                      <p:cBhvr>
                                        <p:cTn id="47" dur="1" fill="hold">
                                          <p:stCondLst>
                                            <p:cond delay="0"/>
                                          </p:stCondLst>
                                        </p:cTn>
                                        <p:tgtEl>
                                          <p:spTgt spid="10"/>
                                        </p:tgtEl>
                                        <p:attrNameLst>
                                          <p:attrName>style.visibility</p:attrName>
                                        </p:attrNameLst>
                                      </p:cBhvr>
                                      <p:to>
                                        <p:strVal val="hidden"/>
                                      </p:to>
                                    </p:set>
                                  </p:childTnLst>
                                </p:cTn>
                              </p:par>
                              <p:par>
                                <p:cTn id="48" presetID="1" presetClass="exit" presetSubtype="0" fill="hold" grpId="0" nodeType="withEffect">
                                  <p:stCondLst>
                                    <p:cond delay="0"/>
                                  </p:stCondLst>
                                  <p:childTnLst>
                                    <p:set>
                                      <p:cBhvr>
                                        <p:cTn id="49" dur="1" fill="hold">
                                          <p:stCondLst>
                                            <p:cond delay="0"/>
                                          </p:stCondLst>
                                        </p:cTn>
                                        <p:tgtEl>
                                          <p:spTgt spid="73"/>
                                        </p:tgtEl>
                                        <p:attrNameLst>
                                          <p:attrName>style.visibility</p:attrName>
                                        </p:attrNameLst>
                                      </p:cBhvr>
                                      <p:to>
                                        <p:strVal val="hidden"/>
                                      </p:to>
                                    </p:set>
                                  </p:childTnLst>
                                </p:cTn>
                              </p:par>
                              <p:par>
                                <p:cTn id="50" presetID="1" presetClass="exit" presetSubtype="0" fill="hold" grpId="0" nodeType="withEffect">
                                  <p:stCondLst>
                                    <p:cond delay="0"/>
                                  </p:stCondLst>
                                  <p:childTnLst>
                                    <p:set>
                                      <p:cBhvr>
                                        <p:cTn id="51" dur="1" fill="hold">
                                          <p:stCondLst>
                                            <p:cond delay="0"/>
                                          </p:stCondLst>
                                        </p:cTn>
                                        <p:tgtEl>
                                          <p:spTgt spid="118"/>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52" restart="whenNotActive" fill="hold" evtFilter="cancelBubble" nodeType="interactiveSeq">
                <p:stCondLst>
                  <p:cond evt="onClick" delay="0">
                    <p:tgtEl>
                      <p:spTgt spid="12"/>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70"/>
                                        </p:tgtEl>
                                        <p:attrNameLst>
                                          <p:attrName>style.visibility</p:attrName>
                                        </p:attrNameLst>
                                      </p:cBhvr>
                                      <p:to>
                                        <p:strVal val="hidden"/>
                                      </p:to>
                                    </p:set>
                                  </p:childTnLst>
                                </p:cTn>
                              </p:par>
                              <p:par>
                                <p:cTn id="57" presetID="1" presetClass="exit" presetSubtype="0" fill="hold" grpId="0" nodeType="withEffect">
                                  <p:stCondLst>
                                    <p:cond delay="0"/>
                                  </p:stCondLst>
                                  <p:childTnLst>
                                    <p:set>
                                      <p:cBhvr>
                                        <p:cTn id="58" dur="1" fill="hold">
                                          <p:stCondLst>
                                            <p:cond delay="0"/>
                                          </p:stCondLst>
                                        </p:cTn>
                                        <p:tgtEl>
                                          <p:spTgt spid="103"/>
                                        </p:tgtEl>
                                        <p:attrNameLst>
                                          <p:attrName>style.visibility</p:attrName>
                                        </p:attrNameLst>
                                      </p:cBhvr>
                                      <p:to>
                                        <p:strVal val="hidden"/>
                                      </p:to>
                                    </p:set>
                                  </p:childTnLst>
                                </p:cTn>
                              </p:par>
                              <p:par>
                                <p:cTn id="59" presetID="1" presetClass="exit" presetSubtype="0" fill="hold" grpId="0" nodeType="withEffect">
                                  <p:stCondLst>
                                    <p:cond delay="0"/>
                                  </p:stCondLst>
                                  <p:childTnLst>
                                    <p:set>
                                      <p:cBhvr>
                                        <p:cTn id="60" dur="1" fill="hold">
                                          <p:stCondLst>
                                            <p:cond delay="0"/>
                                          </p:stCondLst>
                                        </p:cTn>
                                        <p:tgtEl>
                                          <p:spTgt spid="117"/>
                                        </p:tgtEl>
                                        <p:attrNameLst>
                                          <p:attrName>style.visibility</p:attrName>
                                        </p:attrNameLst>
                                      </p:cBhvr>
                                      <p:to>
                                        <p:strVal val="hidden"/>
                                      </p:to>
                                    </p:set>
                                  </p:childTnLst>
                                </p:cTn>
                              </p:par>
                              <p:par>
                                <p:cTn id="61" presetID="1" presetClass="exit" presetSubtype="0" fill="hold" grpId="0" nodeType="withEffect">
                                  <p:stCondLst>
                                    <p:cond delay="0"/>
                                  </p:stCondLst>
                                  <p:childTnLst>
                                    <p:set>
                                      <p:cBhvr>
                                        <p:cTn id="62" dur="1" fill="hold">
                                          <p:stCondLst>
                                            <p:cond delay="0"/>
                                          </p:stCondLst>
                                        </p:cTn>
                                        <p:tgtEl>
                                          <p:spTgt spid="122"/>
                                        </p:tgtEl>
                                        <p:attrNameLst>
                                          <p:attrName>style.visibility</p:attrName>
                                        </p:attrNameLst>
                                      </p:cBhvr>
                                      <p:to>
                                        <p:strVal val="hidden"/>
                                      </p:to>
                                    </p:set>
                                  </p:childTnLst>
                                </p:cTn>
                              </p:par>
                              <p:par>
                                <p:cTn id="63" presetID="1" presetClass="exit" presetSubtype="0" fill="hold" grpId="0" nodeType="withEffect">
                                  <p:stCondLst>
                                    <p:cond delay="0"/>
                                  </p:stCondLst>
                                  <p:childTnLst>
                                    <p:set>
                                      <p:cBhvr>
                                        <p:cTn id="64" dur="1" fill="hold">
                                          <p:stCondLst>
                                            <p:cond delay="0"/>
                                          </p:stCondLst>
                                        </p:cTn>
                                        <p:tgtEl>
                                          <p:spTgt spid="136"/>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1" nodeType="clickEffect">
                                  <p:stCondLst>
                                    <p:cond delay="0"/>
                                  </p:stCondLst>
                                  <p:childTnLst>
                                    <p:set>
                                      <p:cBhvr>
                                        <p:cTn id="68" dur="1" fill="hold">
                                          <p:stCondLst>
                                            <p:cond delay="0"/>
                                          </p:stCondLst>
                                        </p:cTn>
                                        <p:tgtEl>
                                          <p:spTgt spid="70"/>
                                        </p:tgtEl>
                                        <p:attrNameLst>
                                          <p:attrName>style.visibility</p:attrName>
                                        </p:attrNameLst>
                                      </p:cBhvr>
                                      <p:to>
                                        <p:strVal val="visible"/>
                                      </p:to>
                                    </p:set>
                                  </p:childTnLst>
                                </p:cTn>
                              </p:par>
                              <p:par>
                                <p:cTn id="69" presetID="1" presetClass="entr" presetSubtype="0" fill="hold" grpId="1" nodeType="withEffect">
                                  <p:stCondLst>
                                    <p:cond delay="0"/>
                                  </p:stCondLst>
                                  <p:childTnLst>
                                    <p:set>
                                      <p:cBhvr>
                                        <p:cTn id="70" dur="1" fill="hold">
                                          <p:stCondLst>
                                            <p:cond delay="0"/>
                                          </p:stCondLst>
                                        </p:cTn>
                                        <p:tgtEl>
                                          <p:spTgt spid="103"/>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117"/>
                                        </p:tgtEl>
                                        <p:attrNameLst>
                                          <p:attrName>style.visibility</p:attrName>
                                        </p:attrNameLst>
                                      </p:cBhvr>
                                      <p:to>
                                        <p:strVal val="visible"/>
                                      </p:to>
                                    </p:set>
                                  </p:childTnLst>
                                </p:cTn>
                              </p:par>
                              <p:par>
                                <p:cTn id="73" presetID="1" presetClass="entr" presetSubtype="0" fill="hold" grpId="1" nodeType="withEffect">
                                  <p:stCondLst>
                                    <p:cond delay="0"/>
                                  </p:stCondLst>
                                  <p:childTnLst>
                                    <p:set>
                                      <p:cBhvr>
                                        <p:cTn id="74" dur="1" fill="hold">
                                          <p:stCondLst>
                                            <p:cond delay="0"/>
                                          </p:stCondLst>
                                        </p:cTn>
                                        <p:tgtEl>
                                          <p:spTgt spid="122"/>
                                        </p:tgtEl>
                                        <p:attrNameLst>
                                          <p:attrName>style.visibility</p:attrName>
                                        </p:attrNameLst>
                                      </p:cBhvr>
                                      <p:to>
                                        <p:strVal val="visible"/>
                                      </p:to>
                                    </p:set>
                                  </p:childTnLst>
                                </p:cTn>
                              </p:par>
                              <p:par>
                                <p:cTn id="75" presetID="1" presetClass="entr" presetSubtype="0" fill="hold" grpId="1" nodeType="withEffect">
                                  <p:stCondLst>
                                    <p:cond delay="0"/>
                                  </p:stCondLst>
                                  <p:childTnLst>
                                    <p:set>
                                      <p:cBhvr>
                                        <p:cTn id="76" dur="1" fill="hold">
                                          <p:stCondLst>
                                            <p:cond delay="0"/>
                                          </p:stCondLst>
                                        </p:cTn>
                                        <p:tgtEl>
                                          <p:spTgt spid="136"/>
                                        </p:tgtEl>
                                        <p:attrNameLst>
                                          <p:attrName>style.visibility</p:attrName>
                                        </p:attrNameLst>
                                      </p:cBhvr>
                                      <p:to>
                                        <p:strVal val="visible"/>
                                      </p:to>
                                    </p:set>
                                  </p:childTnLst>
                                </p:cTn>
                              </p:par>
                              <p:par>
                                <p:cTn id="77" presetID="1" presetClass="exit" presetSubtype="0" fill="hold" grpId="0" nodeType="withEffect">
                                  <p:stCondLst>
                                    <p:cond delay="0"/>
                                  </p:stCondLst>
                                  <p:childTnLst>
                                    <p:set>
                                      <p:cBhvr>
                                        <p:cTn id="78" dur="1" fill="hold">
                                          <p:stCondLst>
                                            <p:cond delay="0"/>
                                          </p:stCondLst>
                                        </p:cTn>
                                        <p:tgtEl>
                                          <p:spTgt spid="12"/>
                                        </p:tgtEl>
                                        <p:attrNameLst>
                                          <p:attrName>style.visibility</p:attrName>
                                        </p:attrNameLst>
                                      </p:cBhvr>
                                      <p:to>
                                        <p:strVal val="hidden"/>
                                      </p:to>
                                    </p:set>
                                  </p:childTnLst>
                                </p:cTn>
                              </p:par>
                              <p:par>
                                <p:cTn id="79" presetID="1" presetClass="exit" presetSubtype="0" fill="hold" grpId="0" nodeType="withEffect">
                                  <p:stCondLst>
                                    <p:cond delay="0"/>
                                  </p:stCondLst>
                                  <p:childTnLst>
                                    <p:set>
                                      <p:cBhvr>
                                        <p:cTn id="80" dur="1" fill="hold">
                                          <p:stCondLst>
                                            <p:cond delay="0"/>
                                          </p:stCondLst>
                                        </p:cTn>
                                        <p:tgtEl>
                                          <p:spTgt spid="72"/>
                                        </p:tgtEl>
                                        <p:attrNameLst>
                                          <p:attrName>style.visibility</p:attrName>
                                        </p:attrNameLst>
                                      </p:cBhvr>
                                      <p:to>
                                        <p:strVal val="hidden"/>
                                      </p:to>
                                    </p:set>
                                  </p:childTnLst>
                                </p:cTn>
                              </p:par>
                              <p:par>
                                <p:cTn id="81" presetID="1" presetClass="exit" presetSubtype="0" fill="hold" grpId="0" nodeType="withEffect">
                                  <p:stCondLst>
                                    <p:cond delay="0"/>
                                  </p:stCondLst>
                                  <p:childTnLst>
                                    <p:set>
                                      <p:cBhvr>
                                        <p:cTn id="82" dur="1" fill="hold">
                                          <p:stCondLst>
                                            <p:cond delay="0"/>
                                          </p:stCondLst>
                                        </p:cTn>
                                        <p:tgtEl>
                                          <p:spTgt spid="102"/>
                                        </p:tgtEl>
                                        <p:attrNameLst>
                                          <p:attrName>style.visibility</p:attrName>
                                        </p:attrNameLst>
                                      </p:cBhvr>
                                      <p:to>
                                        <p:strVal val="hidden"/>
                                      </p:to>
                                    </p:set>
                                  </p:childTnLst>
                                </p:cTn>
                              </p:par>
                              <p:par>
                                <p:cTn id="83" presetID="1" presetClass="exit" presetSubtype="0" fill="hold" grpId="0" nodeType="withEffect">
                                  <p:stCondLst>
                                    <p:cond delay="0"/>
                                  </p:stCondLst>
                                  <p:childTnLst>
                                    <p:set>
                                      <p:cBhvr>
                                        <p:cTn id="84" dur="1" fill="hold">
                                          <p:stCondLst>
                                            <p:cond delay="0"/>
                                          </p:stCondLst>
                                        </p:cTn>
                                        <p:tgtEl>
                                          <p:spTgt spid="116"/>
                                        </p:tgtEl>
                                        <p:attrNameLst>
                                          <p:attrName>style.visibility</p:attrName>
                                        </p:attrNameLst>
                                      </p:cBhvr>
                                      <p:to>
                                        <p:strVal val="hidden"/>
                                      </p:to>
                                    </p:set>
                                  </p:childTnLst>
                                </p:cTn>
                              </p:par>
                              <p:par>
                                <p:cTn id="85" presetID="1" presetClass="exit" presetSubtype="0" fill="hold" grpId="0" nodeType="withEffect">
                                  <p:stCondLst>
                                    <p:cond delay="0"/>
                                  </p:stCondLst>
                                  <p:childTnLst>
                                    <p:set>
                                      <p:cBhvr>
                                        <p:cTn id="86" dur="1" fill="hold">
                                          <p:stCondLst>
                                            <p:cond delay="0"/>
                                          </p:stCondLst>
                                        </p:cTn>
                                        <p:tgtEl>
                                          <p:spTgt spid="123"/>
                                        </p:tgtEl>
                                        <p:attrNameLst>
                                          <p:attrName>style.visibility</p:attrName>
                                        </p:attrNameLst>
                                      </p:cBhvr>
                                      <p:to>
                                        <p:strVal val="hidden"/>
                                      </p:to>
                                    </p:set>
                                  </p:childTnLst>
                                </p:cTn>
                              </p:par>
                              <p:par>
                                <p:cTn id="87" presetID="1" presetClass="exit" presetSubtype="0" fill="hold" grpId="0" nodeType="withEffect">
                                  <p:stCondLst>
                                    <p:cond delay="0"/>
                                  </p:stCondLst>
                                  <p:childTnLst>
                                    <p:set>
                                      <p:cBhvr>
                                        <p:cTn id="88"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89" restart="whenNotActive" fill="hold" evtFilter="cancelBubble" nodeType="interactiveSeq">
                <p:stCondLst>
                  <p:cond evt="onClick" delay="0">
                    <p:tgtEl>
                      <p:spTgt spid="13"/>
                    </p:tgtEl>
                  </p:cond>
                </p:stCondLst>
                <p:endSync evt="end" delay="0">
                  <p:rtn val="all"/>
                </p:endSync>
                <p:childTnLst>
                  <p:par>
                    <p:cTn id="90" fill="hold">
                      <p:stCondLst>
                        <p:cond delay="0"/>
                      </p:stCondLst>
                      <p:childTnLst>
                        <p:par>
                          <p:cTn id="91" fill="hold">
                            <p:stCondLst>
                              <p:cond delay="0"/>
                            </p:stCondLst>
                            <p:childTnLst>
                              <p:par>
                                <p:cTn id="92" presetID="1" presetClass="exit" presetSubtype="0" fill="hold" grpId="0" nodeType="clickEffect">
                                  <p:stCondLst>
                                    <p:cond delay="0"/>
                                  </p:stCondLst>
                                  <p:childTnLst>
                                    <p:set>
                                      <p:cBhvr>
                                        <p:cTn id="93" dur="1" fill="hold">
                                          <p:stCondLst>
                                            <p:cond delay="0"/>
                                          </p:stCondLst>
                                        </p:cTn>
                                        <p:tgtEl>
                                          <p:spTgt spid="105"/>
                                        </p:tgtEl>
                                        <p:attrNameLst>
                                          <p:attrName>style.visibility</p:attrName>
                                        </p:attrNameLst>
                                      </p:cBhvr>
                                      <p:to>
                                        <p:strVal val="hidden"/>
                                      </p:to>
                                    </p:set>
                                  </p:childTnLst>
                                </p:cTn>
                              </p:par>
                              <p:par>
                                <p:cTn id="94" presetID="1" presetClass="exit" presetSubtype="0" fill="hold" grpId="0" nodeType="withEffect">
                                  <p:stCondLst>
                                    <p:cond delay="0"/>
                                  </p:stCondLst>
                                  <p:childTnLst>
                                    <p:set>
                                      <p:cBhvr>
                                        <p:cTn id="95" dur="1" fill="hold">
                                          <p:stCondLst>
                                            <p:cond delay="0"/>
                                          </p:stCondLst>
                                        </p:cTn>
                                        <p:tgtEl>
                                          <p:spTgt spid="124"/>
                                        </p:tgtEl>
                                        <p:attrNameLst>
                                          <p:attrName>style.visibility</p:attrName>
                                        </p:attrNameLst>
                                      </p:cBhvr>
                                      <p:to>
                                        <p:strVal val="hidden"/>
                                      </p:to>
                                    </p:set>
                                  </p:childTnLst>
                                </p:cTn>
                              </p:par>
                              <p:par>
                                <p:cTn id="96" presetID="1" presetClass="exit" presetSubtype="0" fill="hold" grpId="0" nodeType="withEffect">
                                  <p:stCondLst>
                                    <p:cond delay="0"/>
                                  </p:stCondLst>
                                  <p:childTnLst>
                                    <p:set>
                                      <p:cBhvr>
                                        <p:cTn id="97" dur="1" fill="hold">
                                          <p:stCondLst>
                                            <p:cond delay="0"/>
                                          </p:stCondLst>
                                        </p:cTn>
                                        <p:tgtEl>
                                          <p:spTgt spid="127"/>
                                        </p:tgtEl>
                                        <p:attrNameLst>
                                          <p:attrName>style.visibility</p:attrName>
                                        </p:attrNameLst>
                                      </p:cBhvr>
                                      <p:to>
                                        <p:strVal val="hidden"/>
                                      </p:to>
                                    </p:set>
                                  </p:childTnLst>
                                </p:cTn>
                              </p:par>
                              <p:par>
                                <p:cTn id="98" presetID="1" presetClass="exit" presetSubtype="0" fill="hold" grpId="0" nodeType="withEffect">
                                  <p:stCondLst>
                                    <p:cond delay="0"/>
                                  </p:stCondLst>
                                  <p:childTnLst>
                                    <p:set>
                                      <p:cBhvr>
                                        <p:cTn id="99" dur="1" fill="hold">
                                          <p:stCondLst>
                                            <p:cond delay="0"/>
                                          </p:stCondLst>
                                        </p:cTn>
                                        <p:tgtEl>
                                          <p:spTgt spid="131"/>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1" nodeType="clickEffect">
                                  <p:stCondLst>
                                    <p:cond delay="0"/>
                                  </p:stCondLst>
                                  <p:childTnLst>
                                    <p:set>
                                      <p:cBhvr>
                                        <p:cTn id="103" dur="1" fill="hold">
                                          <p:stCondLst>
                                            <p:cond delay="0"/>
                                          </p:stCondLst>
                                        </p:cTn>
                                        <p:tgtEl>
                                          <p:spTgt spid="105"/>
                                        </p:tgtEl>
                                        <p:attrNameLst>
                                          <p:attrName>style.visibility</p:attrName>
                                        </p:attrNameLst>
                                      </p:cBhvr>
                                      <p:to>
                                        <p:strVal val="visible"/>
                                      </p:to>
                                    </p:set>
                                  </p:childTnLst>
                                </p:cTn>
                              </p:par>
                              <p:par>
                                <p:cTn id="104" presetID="1" presetClass="entr" presetSubtype="0" fill="hold" grpId="1" nodeType="withEffect">
                                  <p:stCondLst>
                                    <p:cond delay="0"/>
                                  </p:stCondLst>
                                  <p:childTnLst>
                                    <p:set>
                                      <p:cBhvr>
                                        <p:cTn id="105" dur="1" fill="hold">
                                          <p:stCondLst>
                                            <p:cond delay="0"/>
                                          </p:stCondLst>
                                        </p:cTn>
                                        <p:tgtEl>
                                          <p:spTgt spid="124"/>
                                        </p:tgtEl>
                                        <p:attrNameLst>
                                          <p:attrName>style.visibility</p:attrName>
                                        </p:attrNameLst>
                                      </p:cBhvr>
                                      <p:to>
                                        <p:strVal val="visible"/>
                                      </p:to>
                                    </p:set>
                                  </p:childTnLst>
                                </p:cTn>
                              </p:par>
                              <p:par>
                                <p:cTn id="106" presetID="1" presetClass="entr" presetSubtype="0" fill="hold" grpId="1" nodeType="withEffect">
                                  <p:stCondLst>
                                    <p:cond delay="0"/>
                                  </p:stCondLst>
                                  <p:childTnLst>
                                    <p:set>
                                      <p:cBhvr>
                                        <p:cTn id="107" dur="1" fill="hold">
                                          <p:stCondLst>
                                            <p:cond delay="0"/>
                                          </p:stCondLst>
                                        </p:cTn>
                                        <p:tgtEl>
                                          <p:spTgt spid="127"/>
                                        </p:tgtEl>
                                        <p:attrNameLst>
                                          <p:attrName>style.visibility</p:attrName>
                                        </p:attrNameLst>
                                      </p:cBhvr>
                                      <p:to>
                                        <p:strVal val="visible"/>
                                      </p:to>
                                    </p:set>
                                  </p:childTnLst>
                                </p:cTn>
                              </p:par>
                              <p:par>
                                <p:cTn id="108" presetID="1" presetClass="entr" presetSubtype="0" fill="hold" grpId="1" nodeType="withEffect">
                                  <p:stCondLst>
                                    <p:cond delay="0"/>
                                  </p:stCondLst>
                                  <p:childTnLst>
                                    <p:set>
                                      <p:cBhvr>
                                        <p:cTn id="109" dur="1" fill="hold">
                                          <p:stCondLst>
                                            <p:cond delay="0"/>
                                          </p:stCondLst>
                                        </p:cTn>
                                        <p:tgtEl>
                                          <p:spTgt spid="131"/>
                                        </p:tgtEl>
                                        <p:attrNameLst>
                                          <p:attrName>style.visibility</p:attrName>
                                        </p:attrNameLst>
                                      </p:cBhvr>
                                      <p:to>
                                        <p:strVal val="visible"/>
                                      </p:to>
                                    </p:set>
                                  </p:childTnLst>
                                </p:cTn>
                              </p:par>
                              <p:par>
                                <p:cTn id="110" presetID="1" presetClass="exit" presetSubtype="0" fill="hold" grpId="0" nodeType="with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par>
                                <p:cTn id="112" presetID="1" presetClass="exit" presetSubtype="0" fill="hold" grpId="0" nodeType="withEffect">
                                  <p:stCondLst>
                                    <p:cond delay="0"/>
                                  </p:stCondLst>
                                  <p:childTnLst>
                                    <p:set>
                                      <p:cBhvr>
                                        <p:cTn id="113" dur="1" fill="hold">
                                          <p:stCondLst>
                                            <p:cond delay="0"/>
                                          </p:stCondLst>
                                        </p:cTn>
                                        <p:tgtEl>
                                          <p:spTgt spid="104"/>
                                        </p:tgtEl>
                                        <p:attrNameLst>
                                          <p:attrName>style.visibility</p:attrName>
                                        </p:attrNameLst>
                                      </p:cBhvr>
                                      <p:to>
                                        <p:strVal val="hidden"/>
                                      </p:to>
                                    </p:set>
                                  </p:childTnLst>
                                </p:cTn>
                              </p:par>
                              <p:par>
                                <p:cTn id="114" presetID="1" presetClass="exit" presetSubtype="0" fill="hold" grpId="0" nodeType="withEffect">
                                  <p:stCondLst>
                                    <p:cond delay="0"/>
                                  </p:stCondLst>
                                  <p:childTnLst>
                                    <p:set>
                                      <p:cBhvr>
                                        <p:cTn id="115" dur="1" fill="hold">
                                          <p:stCondLst>
                                            <p:cond delay="0"/>
                                          </p:stCondLst>
                                        </p:cTn>
                                        <p:tgtEl>
                                          <p:spTgt spid="125"/>
                                        </p:tgtEl>
                                        <p:attrNameLst>
                                          <p:attrName>style.visibility</p:attrName>
                                        </p:attrNameLst>
                                      </p:cBhvr>
                                      <p:to>
                                        <p:strVal val="hidden"/>
                                      </p:to>
                                    </p:set>
                                  </p:childTnLst>
                                </p:cTn>
                              </p:par>
                              <p:par>
                                <p:cTn id="116" presetID="1" presetClass="exit" presetSubtype="0" fill="hold" grpId="0" nodeType="withEffect">
                                  <p:stCondLst>
                                    <p:cond delay="0"/>
                                  </p:stCondLst>
                                  <p:childTnLst>
                                    <p:set>
                                      <p:cBhvr>
                                        <p:cTn id="117"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8" restart="whenNotActive" fill="hold" evtFilter="cancelBubble" nodeType="interactiveSeq">
                <p:stCondLst>
                  <p:cond evt="onClick" delay="0">
                    <p:tgtEl>
                      <p:spTgt spid="15"/>
                    </p:tgtEl>
                  </p:cond>
                </p:stCondLst>
                <p:endSync evt="end" delay="0">
                  <p:rtn val="all"/>
                </p:endSync>
                <p:childTnLst>
                  <p:par>
                    <p:cTn id="119" fill="hold">
                      <p:stCondLst>
                        <p:cond delay="0"/>
                      </p:stCondLst>
                      <p:childTnLst>
                        <p:par>
                          <p:cTn id="120" fill="hold">
                            <p:stCondLst>
                              <p:cond delay="0"/>
                            </p:stCondLst>
                            <p:childTnLst>
                              <p:par>
                                <p:cTn id="121" presetID="1" presetClass="exit" presetSubtype="0" fill="hold" grpId="0" nodeType="clickEffect">
                                  <p:stCondLst>
                                    <p:cond delay="0"/>
                                  </p:stCondLst>
                                  <p:childTnLst>
                                    <p:set>
                                      <p:cBhvr>
                                        <p:cTn id="122" dur="1" fill="hold">
                                          <p:stCondLst>
                                            <p:cond delay="0"/>
                                          </p:stCondLst>
                                        </p:cTn>
                                        <p:tgtEl>
                                          <p:spTgt spid="10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1" nodeType="clickEffect">
                                  <p:stCondLst>
                                    <p:cond delay="0"/>
                                  </p:stCondLst>
                                  <p:childTnLst>
                                    <p:set>
                                      <p:cBhvr>
                                        <p:cTn id="126" dur="1" fill="hold">
                                          <p:stCondLst>
                                            <p:cond delay="0"/>
                                          </p:stCondLst>
                                        </p:cTn>
                                        <p:tgtEl>
                                          <p:spTgt spid="109"/>
                                        </p:tgtEl>
                                        <p:attrNameLst>
                                          <p:attrName>style.visibility</p:attrName>
                                        </p:attrNameLst>
                                      </p:cBhvr>
                                      <p:to>
                                        <p:strVal val="visible"/>
                                      </p:to>
                                    </p:set>
                                  </p:childTnLst>
                                </p:cTn>
                              </p:par>
                              <p:par>
                                <p:cTn id="127" presetID="1" presetClass="exit" presetSubtype="0" fill="hold" grpId="0" nodeType="withEffect">
                                  <p:stCondLst>
                                    <p:cond delay="0"/>
                                  </p:stCondLst>
                                  <p:childTnLst>
                                    <p:set>
                                      <p:cBhvr>
                                        <p:cTn id="128" dur="1" fill="hold">
                                          <p:stCondLst>
                                            <p:cond delay="0"/>
                                          </p:stCondLst>
                                        </p:cTn>
                                        <p:tgtEl>
                                          <p:spTgt spid="108"/>
                                        </p:tgtEl>
                                        <p:attrNameLst>
                                          <p:attrName>style.visibility</p:attrName>
                                        </p:attrNameLst>
                                      </p:cBhvr>
                                      <p:to>
                                        <p:strVal val="hidden"/>
                                      </p:to>
                                    </p:set>
                                  </p:childTnLst>
                                </p:cTn>
                              </p:par>
                              <p:par>
                                <p:cTn id="129" presetID="1" presetClass="exit" presetSubtype="0" fill="hold" grpId="0" nodeType="withEffect">
                                  <p:stCondLst>
                                    <p:cond delay="0"/>
                                  </p:stCondLst>
                                  <p:childTnLst>
                                    <p:set>
                                      <p:cBhvr>
                                        <p:cTn id="130"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31" restart="whenNotActive" fill="hold" evtFilter="cancelBubble" nodeType="interactiveSeq">
                <p:stCondLst>
                  <p:cond evt="onClick" delay="0">
                    <p:tgtEl>
                      <p:spTgt spid="14"/>
                    </p:tgtEl>
                  </p:cond>
                </p:stCondLst>
                <p:endSync evt="end" delay="0">
                  <p:rtn val="all"/>
                </p:endSync>
                <p:childTnLst>
                  <p:par>
                    <p:cTn id="132" fill="hold">
                      <p:stCondLst>
                        <p:cond delay="0"/>
                      </p:stCondLst>
                      <p:childTnLst>
                        <p:par>
                          <p:cTn id="133" fill="hold">
                            <p:stCondLst>
                              <p:cond delay="0"/>
                            </p:stCondLst>
                            <p:childTnLst>
                              <p:par>
                                <p:cTn id="134" presetID="1" presetClass="exit" presetSubtype="0" fill="hold" grpId="0" nodeType="clickEffect">
                                  <p:stCondLst>
                                    <p:cond delay="0"/>
                                  </p:stCondLst>
                                  <p:childTnLst>
                                    <p:set>
                                      <p:cBhvr>
                                        <p:cTn id="135" dur="1" fill="hold">
                                          <p:stCondLst>
                                            <p:cond delay="0"/>
                                          </p:stCondLst>
                                        </p:cTn>
                                        <p:tgtEl>
                                          <p:spTgt spid="151"/>
                                        </p:tgtEl>
                                        <p:attrNameLst>
                                          <p:attrName>style.visibility</p:attrName>
                                        </p:attrNameLst>
                                      </p:cBhvr>
                                      <p:to>
                                        <p:strVal val="hidden"/>
                                      </p:to>
                                    </p:set>
                                  </p:childTnLst>
                                </p:cTn>
                              </p:par>
                            </p:childTnLst>
                          </p:cTn>
                        </p:par>
                      </p:childTnLst>
                    </p:cTn>
                  </p:par>
                  <p:par>
                    <p:cTn id="136" fill="hold">
                      <p:stCondLst>
                        <p:cond delay="indefinite"/>
                      </p:stCondLst>
                      <p:childTnLst>
                        <p:par>
                          <p:cTn id="137" fill="hold">
                            <p:stCondLst>
                              <p:cond delay="0"/>
                            </p:stCondLst>
                            <p:childTnLst>
                              <p:par>
                                <p:cTn id="138" presetID="1" presetClass="entr" presetSubtype="0" fill="hold" grpId="1" nodeType="clickEffect">
                                  <p:stCondLst>
                                    <p:cond delay="0"/>
                                  </p:stCondLst>
                                  <p:childTnLst>
                                    <p:set>
                                      <p:cBhvr>
                                        <p:cTn id="139" dur="1" fill="hold">
                                          <p:stCondLst>
                                            <p:cond delay="0"/>
                                          </p:stCondLst>
                                        </p:cTn>
                                        <p:tgtEl>
                                          <p:spTgt spid="151"/>
                                        </p:tgtEl>
                                        <p:attrNameLst>
                                          <p:attrName>style.visibility</p:attrName>
                                        </p:attrNameLst>
                                      </p:cBhvr>
                                      <p:to>
                                        <p:strVal val="visible"/>
                                      </p:to>
                                    </p:set>
                                  </p:childTnLst>
                                </p:cTn>
                              </p:par>
                              <p:par>
                                <p:cTn id="140" presetID="1" presetClass="exit" presetSubtype="0" fill="hold" grpId="0" nodeType="withEffect">
                                  <p:stCondLst>
                                    <p:cond delay="0"/>
                                  </p:stCondLst>
                                  <p:childTnLst>
                                    <p:set>
                                      <p:cBhvr>
                                        <p:cTn id="141" dur="1" fill="hold">
                                          <p:stCondLst>
                                            <p:cond delay="0"/>
                                          </p:stCondLst>
                                        </p:cTn>
                                        <p:tgtEl>
                                          <p:spTgt spid="150"/>
                                        </p:tgtEl>
                                        <p:attrNameLst>
                                          <p:attrName>style.visibility</p:attrName>
                                        </p:attrNameLst>
                                      </p:cBhvr>
                                      <p:to>
                                        <p:strVal val="hidden"/>
                                      </p:to>
                                    </p:set>
                                  </p:childTnLst>
                                </p:cTn>
                              </p:par>
                              <p:par>
                                <p:cTn id="142" presetID="1" presetClass="exit" presetSubtype="0" fill="hold" grpId="0" nodeType="withEffect">
                                  <p:stCondLst>
                                    <p:cond delay="0"/>
                                  </p:stCondLst>
                                  <p:childTnLst>
                                    <p:set>
                                      <p:cBhvr>
                                        <p:cTn id="143"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44" restart="whenNotActive" fill="hold" evtFilter="cancelBubble" nodeType="interactiveSeq">
                <p:stCondLst>
                  <p:cond evt="onClick" delay="0">
                    <p:tgtEl>
                      <p:spTgt spid="16"/>
                    </p:tgtEl>
                  </p:cond>
                </p:stCondLst>
                <p:endSync evt="end" delay="0">
                  <p:rtn val="all"/>
                </p:endSync>
                <p:childTnLst>
                  <p:par>
                    <p:cTn id="145" fill="hold">
                      <p:stCondLst>
                        <p:cond delay="0"/>
                      </p:stCondLst>
                      <p:childTnLst>
                        <p:par>
                          <p:cTn id="146" fill="hold">
                            <p:stCondLst>
                              <p:cond delay="0"/>
                            </p:stCondLst>
                            <p:childTnLst>
                              <p:par>
                                <p:cTn id="147" presetID="1" presetClass="exit" presetSubtype="0" fill="hold" grpId="0" nodeType="clickEffect">
                                  <p:stCondLst>
                                    <p:cond delay="0"/>
                                  </p:stCondLst>
                                  <p:childTnLst>
                                    <p:set>
                                      <p:cBhvr>
                                        <p:cTn id="148" dur="1" fill="hold">
                                          <p:stCondLst>
                                            <p:cond delay="0"/>
                                          </p:stCondLst>
                                        </p:cTn>
                                        <p:tgtEl>
                                          <p:spTgt spid="111"/>
                                        </p:tgtEl>
                                        <p:attrNameLst>
                                          <p:attrName>style.visibility</p:attrName>
                                        </p:attrNameLst>
                                      </p:cBhvr>
                                      <p:to>
                                        <p:strVal val="hidden"/>
                                      </p:to>
                                    </p:set>
                                  </p:childTnLst>
                                </p:cTn>
                              </p:par>
                              <p:par>
                                <p:cTn id="149" presetID="1" presetClass="exit" presetSubtype="0" fill="hold" grpId="0" nodeType="withEffect">
                                  <p:stCondLst>
                                    <p:cond delay="0"/>
                                  </p:stCondLst>
                                  <p:childTnLst>
                                    <p:set>
                                      <p:cBhvr>
                                        <p:cTn id="150" dur="1" fill="hold">
                                          <p:stCondLst>
                                            <p:cond delay="0"/>
                                          </p:stCondLst>
                                        </p:cTn>
                                        <p:tgtEl>
                                          <p:spTgt spid="132"/>
                                        </p:tgtEl>
                                        <p:attrNameLst>
                                          <p:attrName>style.visibility</p:attrName>
                                        </p:attrNameLst>
                                      </p:cBhvr>
                                      <p:to>
                                        <p:strVal val="hidden"/>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1" nodeType="clickEffect">
                                  <p:stCondLst>
                                    <p:cond delay="0"/>
                                  </p:stCondLst>
                                  <p:childTnLst>
                                    <p:set>
                                      <p:cBhvr>
                                        <p:cTn id="154" dur="1" fill="hold">
                                          <p:stCondLst>
                                            <p:cond delay="0"/>
                                          </p:stCondLst>
                                        </p:cTn>
                                        <p:tgtEl>
                                          <p:spTgt spid="111"/>
                                        </p:tgtEl>
                                        <p:attrNameLst>
                                          <p:attrName>style.visibility</p:attrName>
                                        </p:attrNameLst>
                                      </p:cBhvr>
                                      <p:to>
                                        <p:strVal val="visible"/>
                                      </p:to>
                                    </p:set>
                                  </p:childTnLst>
                                </p:cTn>
                              </p:par>
                              <p:par>
                                <p:cTn id="155" presetID="1" presetClass="entr" presetSubtype="0" fill="hold" grpId="1" nodeType="withEffect">
                                  <p:stCondLst>
                                    <p:cond delay="0"/>
                                  </p:stCondLst>
                                  <p:childTnLst>
                                    <p:set>
                                      <p:cBhvr>
                                        <p:cTn id="156" dur="1" fill="hold">
                                          <p:stCondLst>
                                            <p:cond delay="0"/>
                                          </p:stCondLst>
                                        </p:cTn>
                                        <p:tgtEl>
                                          <p:spTgt spid="132"/>
                                        </p:tgtEl>
                                        <p:attrNameLst>
                                          <p:attrName>style.visibility</p:attrName>
                                        </p:attrNameLst>
                                      </p:cBhvr>
                                      <p:to>
                                        <p:strVal val="visible"/>
                                      </p:to>
                                    </p:set>
                                  </p:childTnLst>
                                </p:cTn>
                              </p:par>
                              <p:par>
                                <p:cTn id="157" presetID="1" presetClass="exit" presetSubtype="0" fill="hold" grpId="0" nodeType="withEffect">
                                  <p:stCondLst>
                                    <p:cond delay="0"/>
                                  </p:stCondLst>
                                  <p:childTnLst>
                                    <p:set>
                                      <p:cBhvr>
                                        <p:cTn id="158" dur="1" fill="hold">
                                          <p:stCondLst>
                                            <p:cond delay="0"/>
                                          </p:stCondLst>
                                        </p:cTn>
                                        <p:tgtEl>
                                          <p:spTgt spid="133"/>
                                        </p:tgtEl>
                                        <p:attrNameLst>
                                          <p:attrName>style.visibility</p:attrName>
                                        </p:attrNameLst>
                                      </p:cBhvr>
                                      <p:to>
                                        <p:strVal val="hidden"/>
                                      </p:to>
                                    </p:set>
                                  </p:childTnLst>
                                </p:cTn>
                              </p:par>
                              <p:par>
                                <p:cTn id="159" presetID="1" presetClass="exit" presetSubtype="0" fill="hold" grpId="0" nodeType="withEffect">
                                  <p:stCondLst>
                                    <p:cond delay="0"/>
                                  </p:stCondLst>
                                  <p:childTnLst>
                                    <p:set>
                                      <p:cBhvr>
                                        <p:cTn id="160" dur="1" fill="hold">
                                          <p:stCondLst>
                                            <p:cond delay="0"/>
                                          </p:stCondLst>
                                        </p:cTn>
                                        <p:tgtEl>
                                          <p:spTgt spid="110"/>
                                        </p:tgtEl>
                                        <p:attrNameLst>
                                          <p:attrName>style.visibility</p:attrName>
                                        </p:attrNameLst>
                                      </p:cBhvr>
                                      <p:to>
                                        <p:strVal val="hidden"/>
                                      </p:to>
                                    </p:set>
                                  </p:childTnLst>
                                </p:cTn>
                              </p:par>
                              <p:par>
                                <p:cTn id="161" presetID="1" presetClass="exit" presetSubtype="0" fill="hold" grpId="0" nodeType="withEffect">
                                  <p:stCondLst>
                                    <p:cond delay="0"/>
                                  </p:stCondLst>
                                  <p:childTnLst>
                                    <p:set>
                                      <p:cBhvr>
                                        <p:cTn id="162"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63" restart="whenNotActive" fill="hold" evtFilter="cancelBubble" nodeType="interactiveSeq">
                <p:stCondLst>
                  <p:cond evt="onClick" delay="0">
                    <p:tgtEl>
                      <p:spTgt spid="17"/>
                    </p:tgtEl>
                  </p:cond>
                </p:stCondLst>
                <p:endSync evt="end" delay="0">
                  <p:rtn val="all"/>
                </p:endSync>
                <p:childTnLst>
                  <p:par>
                    <p:cTn id="164" fill="hold">
                      <p:stCondLst>
                        <p:cond delay="0"/>
                      </p:stCondLst>
                      <p:childTnLst>
                        <p:par>
                          <p:cTn id="165" fill="hold">
                            <p:stCondLst>
                              <p:cond delay="0"/>
                            </p:stCondLst>
                            <p:childTnLst>
                              <p:par>
                                <p:cTn id="166" presetID="1" presetClass="exit" presetSubtype="0" fill="hold" grpId="0" nodeType="clickEffect">
                                  <p:stCondLst>
                                    <p:cond delay="0"/>
                                  </p:stCondLst>
                                  <p:childTnLst>
                                    <p:set>
                                      <p:cBhvr>
                                        <p:cTn id="167" dur="1" fill="hold">
                                          <p:stCondLst>
                                            <p:cond delay="0"/>
                                          </p:stCondLst>
                                        </p:cTn>
                                        <p:tgtEl>
                                          <p:spTgt spid="143"/>
                                        </p:tgtEl>
                                        <p:attrNameLst>
                                          <p:attrName>style.visibility</p:attrName>
                                        </p:attrNameLst>
                                      </p:cBhvr>
                                      <p:to>
                                        <p:strVal val="hidden"/>
                                      </p:to>
                                    </p:set>
                                  </p:childTnLst>
                                </p:cTn>
                              </p:par>
                            </p:childTnLst>
                          </p:cTn>
                        </p:par>
                      </p:childTnLst>
                    </p:cTn>
                  </p:par>
                  <p:par>
                    <p:cTn id="168" fill="hold">
                      <p:stCondLst>
                        <p:cond delay="indefinite"/>
                      </p:stCondLst>
                      <p:childTnLst>
                        <p:par>
                          <p:cTn id="169" fill="hold">
                            <p:stCondLst>
                              <p:cond delay="0"/>
                            </p:stCondLst>
                            <p:childTnLst>
                              <p:par>
                                <p:cTn id="170" presetID="1" presetClass="entr" presetSubtype="0" fill="hold" grpId="1" nodeType="clickEffect">
                                  <p:stCondLst>
                                    <p:cond delay="0"/>
                                  </p:stCondLst>
                                  <p:childTnLst>
                                    <p:set>
                                      <p:cBhvr>
                                        <p:cTn id="171" dur="1" fill="hold">
                                          <p:stCondLst>
                                            <p:cond delay="0"/>
                                          </p:stCondLst>
                                        </p:cTn>
                                        <p:tgtEl>
                                          <p:spTgt spid="143"/>
                                        </p:tgtEl>
                                        <p:attrNameLst>
                                          <p:attrName>style.visibility</p:attrName>
                                        </p:attrNameLst>
                                      </p:cBhvr>
                                      <p:to>
                                        <p:strVal val="visible"/>
                                      </p:to>
                                    </p:set>
                                  </p:childTnLst>
                                </p:cTn>
                              </p:par>
                              <p:par>
                                <p:cTn id="172" presetID="1" presetClass="exit" presetSubtype="0" fill="hold" grpId="0" nodeType="withEffect">
                                  <p:stCondLst>
                                    <p:cond delay="0"/>
                                  </p:stCondLst>
                                  <p:childTnLst>
                                    <p:set>
                                      <p:cBhvr>
                                        <p:cTn id="173" dur="1" fill="hold">
                                          <p:stCondLst>
                                            <p:cond delay="0"/>
                                          </p:stCondLst>
                                        </p:cTn>
                                        <p:tgtEl>
                                          <p:spTgt spid="142"/>
                                        </p:tgtEl>
                                        <p:attrNameLst>
                                          <p:attrName>style.visibility</p:attrName>
                                        </p:attrNameLst>
                                      </p:cBhvr>
                                      <p:to>
                                        <p:strVal val="hidden"/>
                                      </p:to>
                                    </p:set>
                                  </p:childTnLst>
                                </p:cTn>
                              </p:par>
                              <p:par>
                                <p:cTn id="174" presetID="1" presetClass="exit" presetSubtype="0" fill="hold" grpId="0" nodeType="withEffect">
                                  <p:stCondLst>
                                    <p:cond delay="0"/>
                                  </p:stCondLst>
                                  <p:childTnLst>
                                    <p:set>
                                      <p:cBhvr>
                                        <p:cTn id="175"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76" restart="whenNotActive" fill="hold" evtFilter="cancelBubble" nodeType="interactiveSeq">
                <p:stCondLst>
                  <p:cond evt="onClick" delay="0">
                    <p:tgtEl>
                      <p:spTgt spid="18"/>
                    </p:tgtEl>
                  </p:cond>
                </p:stCondLst>
                <p:endSync evt="end" delay="0">
                  <p:rtn val="all"/>
                </p:endSync>
                <p:childTnLst>
                  <p:par>
                    <p:cTn id="177" fill="hold">
                      <p:stCondLst>
                        <p:cond delay="0"/>
                      </p:stCondLst>
                      <p:childTnLst>
                        <p:par>
                          <p:cTn id="178" fill="hold">
                            <p:stCondLst>
                              <p:cond delay="0"/>
                            </p:stCondLst>
                            <p:childTnLst>
                              <p:par>
                                <p:cTn id="179" presetID="1" presetClass="exit" presetSubtype="0" fill="hold" grpId="0" nodeType="clickEffect">
                                  <p:stCondLst>
                                    <p:cond delay="0"/>
                                  </p:stCondLst>
                                  <p:childTnLst>
                                    <p:set>
                                      <p:cBhvr>
                                        <p:cTn id="180" dur="1" fill="hold">
                                          <p:stCondLst>
                                            <p:cond delay="0"/>
                                          </p:stCondLst>
                                        </p:cTn>
                                        <p:tgtEl>
                                          <p:spTgt spid="101"/>
                                        </p:tgtEl>
                                        <p:attrNameLst>
                                          <p:attrName>style.visibility</p:attrName>
                                        </p:attrNameLst>
                                      </p:cBhvr>
                                      <p:to>
                                        <p:strVal val="hidden"/>
                                      </p:to>
                                    </p:set>
                                  </p:childTnLst>
                                </p:cTn>
                              </p:par>
                              <p:par>
                                <p:cTn id="181" presetID="1" presetClass="exit" presetSubtype="0" fill="hold" grpId="0" nodeType="withEffect">
                                  <p:stCondLst>
                                    <p:cond delay="0"/>
                                  </p:stCondLst>
                                  <p:childTnLst>
                                    <p:set>
                                      <p:cBhvr>
                                        <p:cTn id="182" dur="1" fill="hold">
                                          <p:stCondLst>
                                            <p:cond delay="0"/>
                                          </p:stCondLst>
                                        </p:cTn>
                                        <p:tgtEl>
                                          <p:spTgt spid="141"/>
                                        </p:tgtEl>
                                        <p:attrNameLst>
                                          <p:attrName>style.visibility</p:attrName>
                                        </p:attrNameLst>
                                      </p:cBhvr>
                                      <p:to>
                                        <p:strVal val="hidden"/>
                                      </p:to>
                                    </p:set>
                                  </p:childTnLst>
                                </p:cTn>
                              </p:par>
                              <p:par>
                                <p:cTn id="183" presetID="1" presetClass="exit" presetSubtype="0" fill="hold" grpId="0" nodeType="withEffect">
                                  <p:stCondLst>
                                    <p:cond delay="0"/>
                                  </p:stCondLst>
                                  <p:childTnLst>
                                    <p:set>
                                      <p:cBhvr>
                                        <p:cTn id="184" dur="1" fill="hold">
                                          <p:stCondLst>
                                            <p:cond delay="0"/>
                                          </p:stCondLst>
                                        </p:cTn>
                                        <p:tgtEl>
                                          <p:spTgt spid="147"/>
                                        </p:tgtEl>
                                        <p:attrNameLst>
                                          <p:attrName>style.visibility</p:attrName>
                                        </p:attrNameLst>
                                      </p:cBhvr>
                                      <p:to>
                                        <p:strVal val="hidden"/>
                                      </p:to>
                                    </p:se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grpId="1" nodeType="clickEffect">
                                  <p:stCondLst>
                                    <p:cond delay="0"/>
                                  </p:stCondLst>
                                  <p:childTnLst>
                                    <p:set>
                                      <p:cBhvr>
                                        <p:cTn id="188" dur="1" fill="hold">
                                          <p:stCondLst>
                                            <p:cond delay="0"/>
                                          </p:stCondLst>
                                        </p:cTn>
                                        <p:tgtEl>
                                          <p:spTgt spid="101"/>
                                        </p:tgtEl>
                                        <p:attrNameLst>
                                          <p:attrName>style.visibility</p:attrName>
                                        </p:attrNameLst>
                                      </p:cBhvr>
                                      <p:to>
                                        <p:strVal val="visible"/>
                                      </p:to>
                                    </p:set>
                                  </p:childTnLst>
                                </p:cTn>
                              </p:par>
                              <p:par>
                                <p:cTn id="189" presetID="1" presetClass="entr" presetSubtype="0" fill="hold" grpId="1" nodeType="withEffect">
                                  <p:stCondLst>
                                    <p:cond delay="0"/>
                                  </p:stCondLst>
                                  <p:childTnLst>
                                    <p:set>
                                      <p:cBhvr>
                                        <p:cTn id="190" dur="1" fill="hold">
                                          <p:stCondLst>
                                            <p:cond delay="0"/>
                                          </p:stCondLst>
                                        </p:cTn>
                                        <p:tgtEl>
                                          <p:spTgt spid="141"/>
                                        </p:tgtEl>
                                        <p:attrNameLst>
                                          <p:attrName>style.visibility</p:attrName>
                                        </p:attrNameLst>
                                      </p:cBhvr>
                                      <p:to>
                                        <p:strVal val="visible"/>
                                      </p:to>
                                    </p:set>
                                  </p:childTnLst>
                                </p:cTn>
                              </p:par>
                              <p:par>
                                <p:cTn id="191" presetID="1" presetClass="entr" presetSubtype="0" fill="hold" grpId="1" nodeType="withEffect">
                                  <p:stCondLst>
                                    <p:cond delay="0"/>
                                  </p:stCondLst>
                                  <p:childTnLst>
                                    <p:set>
                                      <p:cBhvr>
                                        <p:cTn id="192" dur="1" fill="hold">
                                          <p:stCondLst>
                                            <p:cond delay="0"/>
                                          </p:stCondLst>
                                        </p:cTn>
                                        <p:tgtEl>
                                          <p:spTgt spid="147"/>
                                        </p:tgtEl>
                                        <p:attrNameLst>
                                          <p:attrName>style.visibility</p:attrName>
                                        </p:attrNameLst>
                                      </p:cBhvr>
                                      <p:to>
                                        <p:strVal val="visible"/>
                                      </p:to>
                                    </p:set>
                                  </p:childTnLst>
                                </p:cTn>
                              </p:par>
                              <p:par>
                                <p:cTn id="193" presetID="1" presetClass="exit" presetSubtype="0" fill="hold" grpId="0" nodeType="withEffect">
                                  <p:stCondLst>
                                    <p:cond delay="0"/>
                                  </p:stCondLst>
                                  <p:childTnLst>
                                    <p:set>
                                      <p:cBhvr>
                                        <p:cTn id="194" dur="1" fill="hold">
                                          <p:stCondLst>
                                            <p:cond delay="0"/>
                                          </p:stCondLst>
                                        </p:cTn>
                                        <p:tgtEl>
                                          <p:spTgt spid="18"/>
                                        </p:tgtEl>
                                        <p:attrNameLst>
                                          <p:attrName>style.visibility</p:attrName>
                                        </p:attrNameLst>
                                      </p:cBhvr>
                                      <p:to>
                                        <p:strVal val="hidden"/>
                                      </p:to>
                                    </p:set>
                                  </p:childTnLst>
                                </p:cTn>
                              </p:par>
                              <p:par>
                                <p:cTn id="195" presetID="1" presetClass="exit" presetSubtype="0" fill="hold" grpId="0" nodeType="withEffect">
                                  <p:stCondLst>
                                    <p:cond delay="0"/>
                                  </p:stCondLst>
                                  <p:childTnLst>
                                    <p:set>
                                      <p:cBhvr>
                                        <p:cTn id="196" dur="1" fill="hold">
                                          <p:stCondLst>
                                            <p:cond delay="0"/>
                                          </p:stCondLst>
                                        </p:cTn>
                                        <p:tgtEl>
                                          <p:spTgt spid="146"/>
                                        </p:tgtEl>
                                        <p:attrNameLst>
                                          <p:attrName>style.visibility</p:attrName>
                                        </p:attrNameLst>
                                      </p:cBhvr>
                                      <p:to>
                                        <p:strVal val="hidden"/>
                                      </p:to>
                                    </p:set>
                                  </p:childTnLst>
                                </p:cTn>
                              </p:par>
                              <p:par>
                                <p:cTn id="197" presetID="1" presetClass="exit" presetSubtype="0" fill="hold" grpId="0" nodeType="withEffect">
                                  <p:stCondLst>
                                    <p:cond delay="0"/>
                                  </p:stCondLst>
                                  <p:childTnLst>
                                    <p:set>
                                      <p:cBhvr>
                                        <p:cTn id="198" dur="1" fill="hold">
                                          <p:stCondLst>
                                            <p:cond delay="0"/>
                                          </p:stCondLst>
                                        </p:cTn>
                                        <p:tgtEl>
                                          <p:spTgt spid="140"/>
                                        </p:tgtEl>
                                        <p:attrNameLst>
                                          <p:attrName>style.visibility</p:attrName>
                                        </p:attrNameLst>
                                      </p:cBhvr>
                                      <p:to>
                                        <p:strVal val="hidden"/>
                                      </p:to>
                                    </p:set>
                                  </p:childTnLst>
                                </p:cTn>
                              </p:par>
                              <p:par>
                                <p:cTn id="199" presetID="1" presetClass="exit" presetSubtype="0" fill="hold" grpId="0" nodeType="withEffect">
                                  <p:stCondLst>
                                    <p:cond delay="0"/>
                                  </p:stCondLst>
                                  <p:childTnLst>
                                    <p:set>
                                      <p:cBhvr>
                                        <p:cTn id="200" dur="1" fill="hold">
                                          <p:stCondLst>
                                            <p:cond delay="0"/>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01" restart="whenNotActive" fill="hold" evtFilter="cancelBubble" nodeType="interactiveSeq">
                <p:stCondLst>
                  <p:cond evt="onClick" delay="0">
                    <p:tgtEl>
                      <p:spTgt spid="152"/>
                    </p:tgtEl>
                  </p:cond>
                </p:stCondLst>
                <p:endSync evt="end" delay="0">
                  <p:rtn val="all"/>
                </p:endSync>
                <p:childTnLst>
                  <p:par>
                    <p:cTn id="202" fill="hold">
                      <p:stCondLst>
                        <p:cond delay="0"/>
                      </p:stCondLst>
                      <p:childTnLst>
                        <p:par>
                          <p:cTn id="203" fill="hold">
                            <p:stCondLst>
                              <p:cond delay="0"/>
                            </p:stCondLst>
                            <p:childTnLst>
                              <p:par>
                                <p:cTn id="204" presetID="1" presetClass="exit" presetSubtype="0" fill="hold" grpId="0" nodeType="clickEffect">
                                  <p:stCondLst>
                                    <p:cond delay="0"/>
                                  </p:stCondLst>
                                  <p:childTnLst>
                                    <p:set>
                                      <p:cBhvr>
                                        <p:cTn id="205" dur="1" fill="hold">
                                          <p:stCondLst>
                                            <p:cond delay="0"/>
                                          </p:stCondLst>
                                        </p:cTn>
                                        <p:tgtEl>
                                          <p:spTgt spid="145"/>
                                        </p:tgtEl>
                                        <p:attrNameLst>
                                          <p:attrName>style.visibility</p:attrName>
                                        </p:attrNameLst>
                                      </p:cBhvr>
                                      <p:to>
                                        <p:strVal val="hidden"/>
                                      </p:to>
                                    </p:set>
                                  </p:childTnLst>
                                </p:cTn>
                              </p:par>
                            </p:childTnLst>
                          </p:cTn>
                        </p:par>
                      </p:childTnLst>
                    </p:cTn>
                  </p:par>
                  <p:par>
                    <p:cTn id="206" fill="hold">
                      <p:stCondLst>
                        <p:cond delay="indefinite"/>
                      </p:stCondLst>
                      <p:childTnLst>
                        <p:par>
                          <p:cTn id="207" fill="hold">
                            <p:stCondLst>
                              <p:cond delay="0"/>
                            </p:stCondLst>
                            <p:childTnLst>
                              <p:par>
                                <p:cTn id="208" presetID="1" presetClass="entr" presetSubtype="0" fill="hold" grpId="1" nodeType="clickEffect">
                                  <p:stCondLst>
                                    <p:cond delay="0"/>
                                  </p:stCondLst>
                                  <p:childTnLst>
                                    <p:set>
                                      <p:cBhvr>
                                        <p:cTn id="209" dur="1" fill="hold">
                                          <p:stCondLst>
                                            <p:cond delay="0"/>
                                          </p:stCondLst>
                                        </p:cTn>
                                        <p:tgtEl>
                                          <p:spTgt spid="145"/>
                                        </p:tgtEl>
                                        <p:attrNameLst>
                                          <p:attrName>style.visibility</p:attrName>
                                        </p:attrNameLst>
                                      </p:cBhvr>
                                      <p:to>
                                        <p:strVal val="visible"/>
                                      </p:to>
                                    </p:set>
                                  </p:childTnLst>
                                </p:cTn>
                              </p:par>
                              <p:par>
                                <p:cTn id="210" presetID="1" presetClass="exit" presetSubtype="0" fill="hold" grpId="0" nodeType="withEffect">
                                  <p:stCondLst>
                                    <p:cond delay="0"/>
                                  </p:stCondLst>
                                  <p:childTnLst>
                                    <p:set>
                                      <p:cBhvr>
                                        <p:cTn id="211" dur="1" fill="hold">
                                          <p:stCondLst>
                                            <p:cond delay="0"/>
                                          </p:stCondLst>
                                        </p:cTn>
                                        <p:tgtEl>
                                          <p:spTgt spid="144"/>
                                        </p:tgtEl>
                                        <p:attrNameLst>
                                          <p:attrName>style.visibility</p:attrName>
                                        </p:attrNameLst>
                                      </p:cBhvr>
                                      <p:to>
                                        <p:strVal val="hidden"/>
                                      </p:to>
                                    </p:set>
                                  </p:childTnLst>
                                </p:cTn>
                              </p:par>
                              <p:par>
                                <p:cTn id="212" presetID="1" presetClass="exit" presetSubtype="0" fill="hold" grpId="0" nodeType="withEffect">
                                  <p:stCondLst>
                                    <p:cond delay="0"/>
                                  </p:stCondLst>
                                  <p:childTnLst>
                                    <p:set>
                                      <p:cBhvr>
                                        <p:cTn id="213" dur="1" fill="hold">
                                          <p:stCondLst>
                                            <p:cond delay="0"/>
                                          </p:stCondLst>
                                        </p:cTn>
                                        <p:tgtEl>
                                          <p:spTgt spid="152"/>
                                        </p:tgtEl>
                                        <p:attrNameLst>
                                          <p:attrName>style.visibility</p:attrName>
                                        </p:attrNameLst>
                                      </p:cBhvr>
                                      <p:to>
                                        <p:strVal val="hidden"/>
                                      </p:to>
                                    </p:set>
                                  </p:childTnLst>
                                </p:cTn>
                              </p:par>
                            </p:childTnLst>
                          </p:cTn>
                        </p:par>
                      </p:childTnLst>
                    </p:cTn>
                  </p:par>
                </p:childTnLst>
              </p:cTn>
              <p:nextCondLst>
                <p:cond evt="onClick" delay="0">
                  <p:tgtEl>
                    <p:spTgt spid="152"/>
                  </p:tgtEl>
                </p:cond>
              </p:nextCondLst>
            </p:seq>
          </p:childTnLst>
        </p:cTn>
      </p:par>
    </p:tnLst>
    <p:bldLst>
      <p:bldP spid="10" grpId="0"/>
      <p:bldP spid="12" grpId="0"/>
      <p:bldP spid="13" grpId="0"/>
      <p:bldP spid="14" grpId="0"/>
      <p:bldP spid="15" grpId="0"/>
      <p:bldP spid="16" grpId="0"/>
      <p:bldP spid="17" grpId="0"/>
      <p:bldP spid="18" grpId="0"/>
      <p:bldP spid="9" grpId="0"/>
      <p:bldP spid="19" grpId="0"/>
      <p:bldP spid="72" grpId="0"/>
      <p:bldP spid="73" grpId="0"/>
      <p:bldP spid="47" grpId="0"/>
      <p:bldP spid="47" grpId="1"/>
      <p:bldP spid="70" grpId="0"/>
      <p:bldP spid="70" grpId="1"/>
      <p:bldP spid="75" grpId="0"/>
      <p:bldP spid="75" grpId="1"/>
      <p:bldP spid="76" grpId="0"/>
      <p:bldP spid="101" grpId="0"/>
      <p:bldP spid="101" grpId="1"/>
      <p:bldP spid="102" grpId="0"/>
      <p:bldP spid="103" grpId="0"/>
      <p:bldP spid="103" grpId="1"/>
      <p:bldP spid="104" grpId="0"/>
      <p:bldP spid="105" grpId="0"/>
      <p:bldP spid="105" grpId="1"/>
      <p:bldP spid="106" grpId="0"/>
      <p:bldP spid="107" grpId="0"/>
      <p:bldP spid="107" grpId="1"/>
      <p:bldP spid="108" grpId="0"/>
      <p:bldP spid="109" grpId="0"/>
      <p:bldP spid="109" grpId="1"/>
      <p:bldP spid="110" grpId="0"/>
      <p:bldP spid="111" grpId="0"/>
      <p:bldP spid="111" grpId="1"/>
      <p:bldP spid="114" grpId="0"/>
      <p:bldP spid="115" grpId="0"/>
      <p:bldP spid="115" grpId="1"/>
      <p:bldP spid="116" grpId="0"/>
      <p:bldP spid="117" grpId="0"/>
      <p:bldP spid="117" grpId="1"/>
      <p:bldP spid="118" grpId="0"/>
      <p:bldP spid="119" grpId="0"/>
      <p:bldP spid="119" grpId="1"/>
      <p:bldP spid="123" grpId="0"/>
      <p:bldP spid="122" grpId="0"/>
      <p:bldP spid="122" grpId="1"/>
      <p:bldP spid="125" grpId="0"/>
      <p:bldP spid="124" grpId="0"/>
      <p:bldP spid="124" grpId="1"/>
      <p:bldP spid="126" grpId="0"/>
      <p:bldP spid="127" grpId="0"/>
      <p:bldP spid="127" grpId="1"/>
      <p:bldP spid="131" grpId="0"/>
      <p:bldP spid="131" grpId="1"/>
      <p:bldP spid="133" grpId="0"/>
      <p:bldP spid="132" grpId="0"/>
      <p:bldP spid="132" grpId="1"/>
      <p:bldP spid="137" grpId="0"/>
      <p:bldP spid="136" grpId="0"/>
      <p:bldP spid="136" grpId="1"/>
      <p:bldP spid="140" grpId="0"/>
      <p:bldP spid="141" grpId="0"/>
      <p:bldP spid="141" grpId="1"/>
      <p:bldP spid="142" grpId="0"/>
      <p:bldP spid="143" grpId="0"/>
      <p:bldP spid="143" grpId="1"/>
      <p:bldP spid="144" grpId="0"/>
      <p:bldP spid="145" grpId="0"/>
      <p:bldP spid="145" grpId="1"/>
      <p:bldP spid="146" grpId="0"/>
      <p:bldP spid="147" grpId="0"/>
      <p:bldP spid="147" grpId="1"/>
      <p:bldP spid="148" grpId="0"/>
      <p:bldP spid="149" grpId="0"/>
      <p:bldP spid="149" grpId="1"/>
      <p:bldP spid="150" grpId="0"/>
      <p:bldP spid="151" grpId="0"/>
      <p:bldP spid="151" grpId="1"/>
      <p:bldP spid="15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389</TotalTime>
  <Words>178</Words>
  <Application>Microsoft Office PowerPoint</Application>
  <PresentationFormat>Widescreen</PresentationFormat>
  <Paragraphs>70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Jenna Townson</cp:lastModifiedBy>
  <cp:revision>56</cp:revision>
  <dcterms:created xsi:type="dcterms:W3CDTF">2021-10-22T16:22:24Z</dcterms:created>
  <dcterms:modified xsi:type="dcterms:W3CDTF">2021-11-23T17:55:03Z</dcterms:modified>
</cp:coreProperties>
</file>