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7"/>
  </p:notesMasterIdLst>
  <p:handoutMasterIdLst>
    <p:handoutMasterId r:id="rId8"/>
  </p:handoutMasterIdLst>
  <p:sldIdLst>
    <p:sldId id="302" r:id="rId2"/>
    <p:sldId id="300" r:id="rId3"/>
    <p:sldId id="304" r:id="rId4"/>
    <p:sldId id="301" r:id="rId5"/>
    <p:sldId id="305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1488" y="8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419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698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114300"/>
            <a:ext cx="94488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55109"/>
            <a:ext cx="9144000" cy="594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5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“Whoever believes in</a:t>
            </a:r>
          </a:p>
          <a:p>
            <a:pPr algn="ctr">
              <a:spcAft>
                <a:spcPts val="300"/>
              </a:spcAft>
              <a:defRPr/>
            </a:pPr>
            <a:r>
              <a:rPr lang="en-US" sz="5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the Son has eternal life; whoever does not obey the Son shall not see</a:t>
            </a:r>
            <a:br>
              <a:rPr lang="en-US" sz="5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life, but the wrath of</a:t>
            </a:r>
            <a:br>
              <a:rPr lang="en-US" sz="5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God remains on him.”</a:t>
            </a:r>
          </a:p>
          <a:p>
            <a:pPr algn="ctr">
              <a:spcAft>
                <a:spcPts val="300"/>
              </a:spcAft>
              <a:defRPr/>
            </a:pPr>
            <a:r>
              <a:rPr lang="en-US" sz="5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3:36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07451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“Whoever believes in</a:t>
            </a:r>
            <a:b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the Son has eternal life;</a:t>
            </a: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07451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whoever does not obey the</a:t>
            </a:r>
            <a:b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Son shall not</a:t>
            </a:r>
            <a:b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see life, </a:t>
            </a:r>
          </a:p>
        </p:txBody>
      </p:sp>
    </p:spTree>
    <p:extLst>
      <p:ext uri="{BB962C8B-B14F-4D97-AF65-F5344CB8AC3E}">
        <p14:creationId xmlns:p14="http://schemas.microsoft.com/office/powerpoint/2010/main" val="365352249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055274"/>
            <a:ext cx="9144000" cy="47474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but the wrath</a:t>
            </a:r>
            <a:b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of God remains on him.”</a:t>
            </a:r>
          </a:p>
          <a:p>
            <a:pPr lvl="0" algn="ctr">
              <a:spcAft>
                <a:spcPts val="300"/>
              </a:spcAft>
              <a:defRPr/>
            </a:pP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3:36</a:t>
            </a: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55109"/>
            <a:ext cx="9144000" cy="594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5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“Whoever believes in</a:t>
            </a:r>
          </a:p>
          <a:p>
            <a:pPr algn="ctr">
              <a:spcAft>
                <a:spcPts val="300"/>
              </a:spcAft>
              <a:defRPr/>
            </a:pPr>
            <a:r>
              <a:rPr lang="en-US" sz="5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the Son has eternal life; whoever does not obey the Son shall not see</a:t>
            </a:r>
            <a:br>
              <a:rPr lang="en-US" sz="5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life, but the wrath of</a:t>
            </a:r>
            <a:br>
              <a:rPr lang="en-US" sz="5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God remains on him.”</a:t>
            </a:r>
          </a:p>
          <a:p>
            <a:pPr algn="ctr">
              <a:spcAft>
                <a:spcPts val="300"/>
              </a:spcAft>
              <a:defRPr/>
            </a:pPr>
            <a:r>
              <a:rPr lang="en-US" sz="5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3:36</a:t>
            </a:r>
          </a:p>
        </p:txBody>
      </p:sp>
    </p:spTree>
    <p:extLst>
      <p:ext uri="{BB962C8B-B14F-4D97-AF65-F5344CB8AC3E}">
        <p14:creationId xmlns:p14="http://schemas.microsoft.com/office/powerpoint/2010/main" val="314991175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142</TotalTime>
  <Words>109</Words>
  <Application>Microsoft Office PowerPoint</Application>
  <PresentationFormat>On-screen Show (4:3)</PresentationFormat>
  <Paragraphs>15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40</cp:revision>
  <dcterms:created xsi:type="dcterms:W3CDTF">2005-12-30T16:20:13Z</dcterms:created>
  <dcterms:modified xsi:type="dcterms:W3CDTF">2022-03-04T18:25:02Z</dcterms:modified>
</cp:coreProperties>
</file>