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92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50602"/>
            <a:ext cx="9144000" cy="464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 life,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remains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 the Son has eternal life;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whoever does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obey the Son shall not see life, 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remains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50602"/>
            <a:ext cx="9144000" cy="464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 life,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remains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5805265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146</TotalTime>
  <Words>110</Words>
  <Application>Microsoft Office PowerPoint</Application>
  <PresentationFormat>On-screen Show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2022-03-04T18:24:59Z</dcterms:modified>
</cp:coreProperties>
</file>