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CDF8"/>
    <a:srgbClr val="7535D3"/>
    <a:srgbClr val="E535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008" autoAdjust="0"/>
    <p:restoredTop sz="78194" autoAdjust="0"/>
  </p:normalViewPr>
  <p:slideViewPr>
    <p:cSldViewPr snapToGrid="0">
      <p:cViewPr varScale="1">
        <p:scale>
          <a:sx n="65" d="100"/>
          <a:sy n="65" d="100"/>
        </p:scale>
        <p:origin x="1771" y="53"/>
      </p:cViewPr>
      <p:guideLst/>
    </p:cSldViewPr>
  </p:slideViewPr>
  <p:notesTextViewPr>
    <p:cViewPr>
      <p:scale>
        <a:sx n="3" d="2"/>
        <a:sy n="3" d="2"/>
      </p:scale>
      <p:origin x="0" y="-24"/>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C68A00-9027-44B2-B9E7-90BE82AF5B17}" type="datetimeFigureOut">
              <a:rPr lang="en-US" smtClean="0"/>
              <a:t>11/23/2021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6EED86-0444-436F-8F1F-1DD7349DC2BC}" type="slidenum">
              <a:rPr lang="en-US" smtClean="0"/>
              <a:t>‹#›</a:t>
            </a:fld>
            <a:endParaRPr lang="en-US"/>
          </a:p>
        </p:txBody>
      </p:sp>
    </p:spTree>
    <p:extLst>
      <p:ext uri="{BB962C8B-B14F-4D97-AF65-F5344CB8AC3E}">
        <p14:creationId xmlns:p14="http://schemas.microsoft.com/office/powerpoint/2010/main" val="192121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b="0" i="0" dirty="0">
                <a:solidFill>
                  <a:srgbClr val="000000"/>
                </a:solidFill>
                <a:effectLst/>
                <a:latin typeface="Segoe UI" panose="020B0502040204020203" pitchFamily="34" charset="0"/>
              </a:rPr>
              <a:t>Have a child choose a letter from the purple column. Assign an action for children to do for each word that begins with that letter. Actions could include clap, stand, jump in place, stomp one foot, spin around, etc. Click on the chosen letter in the box to highlight the corresponding words in the verse. Children then say the verse together, standing up to perform the assigned action when they come to the highlighted words. Click the letter in the sidebar again to remove the highlight. The letter will also be removed from the column. Repeat verse, choosing a new letter </a:t>
            </a:r>
            <a:r>
              <a:rPr lang="en-US" b="0" i="0">
                <a:solidFill>
                  <a:srgbClr val="000000"/>
                </a:solidFill>
                <a:effectLst/>
                <a:latin typeface="Segoe UI" panose="020B0502040204020203" pitchFamily="34" charset="0"/>
              </a:rPr>
              <a:t>and new actions.</a:t>
            </a:r>
            <a:endParaRPr lang="en-US" dirty="0"/>
          </a:p>
        </p:txBody>
      </p:sp>
      <p:sp>
        <p:nvSpPr>
          <p:cNvPr id="4" name="Slide Number Placeholder 3"/>
          <p:cNvSpPr>
            <a:spLocks noGrp="1"/>
          </p:cNvSpPr>
          <p:nvPr>
            <p:ph type="sldNum" sz="quarter" idx="5"/>
          </p:nvPr>
        </p:nvSpPr>
        <p:spPr/>
        <p:txBody>
          <a:bodyPr/>
          <a:lstStyle/>
          <a:p>
            <a:fld id="{2B6EED86-0444-436F-8F1F-1DD7349DC2BC}" type="slidenum">
              <a:rPr lang="en-US" smtClean="0"/>
              <a:t>1</a:t>
            </a:fld>
            <a:endParaRPr lang="en-US"/>
          </a:p>
        </p:txBody>
      </p:sp>
    </p:spTree>
    <p:extLst>
      <p:ext uri="{BB962C8B-B14F-4D97-AF65-F5344CB8AC3E}">
        <p14:creationId xmlns:p14="http://schemas.microsoft.com/office/powerpoint/2010/main" val="1932795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4810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07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728854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8481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4D7CF1-0F10-42BD-863C-4034CAC99E4A}"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026863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873363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4D7CF1-0F10-42BD-863C-4034CAC99E4A}"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581425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B4D7CF1-0F10-42BD-863C-4034CAC99E4A}"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240615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4D7CF1-0F10-42BD-863C-4034CAC99E4A}"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15272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789464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4D7CF1-0F10-42BD-863C-4034CAC99E4A}"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030E7B-004C-41C1-99EA-50308A535821}" type="slidenum">
              <a:rPr lang="en-US" smtClean="0"/>
              <a:t>‹#›</a:t>
            </a:fld>
            <a:endParaRPr lang="en-US"/>
          </a:p>
        </p:txBody>
      </p:sp>
    </p:spTree>
    <p:extLst>
      <p:ext uri="{BB962C8B-B14F-4D97-AF65-F5344CB8AC3E}">
        <p14:creationId xmlns:p14="http://schemas.microsoft.com/office/powerpoint/2010/main" val="330846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D7CF1-0F10-42BD-863C-4034CAC99E4A}" type="datetimeFigureOut">
              <a:rPr lang="en-US" smtClean="0"/>
              <a:t>11/23/2021</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030E7B-004C-41C1-99EA-50308A535821}" type="slidenum">
              <a:rPr lang="en-US" smtClean="0"/>
              <a:t>‹#›</a:t>
            </a:fld>
            <a:endParaRPr lang="en-US"/>
          </a:p>
        </p:txBody>
      </p:sp>
    </p:spTree>
    <p:extLst>
      <p:ext uri="{BB962C8B-B14F-4D97-AF65-F5344CB8AC3E}">
        <p14:creationId xmlns:p14="http://schemas.microsoft.com/office/powerpoint/2010/main" val="1433062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ackground" descr="\\Filesrv1\Data\_THE POOL\SARAH PORCH\RESOURCE ELEMENTS\REPETITION NUMBERS LETTERS\BACKGROUND\FULL BACKGROUND.jpg">
            <a:extLst>
              <a:ext uri="{FF2B5EF4-FFF2-40B4-BE49-F238E27FC236}">
                <a16:creationId xmlns:a16="http://schemas.microsoft.com/office/drawing/2014/main" id="{2A971C06-B392-46F6-9F20-E8B16866D99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8428" t="5612" r="8332" b="19473"/>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key">
            <a:extLst>
              <a:ext uri="{FF2B5EF4-FFF2-40B4-BE49-F238E27FC236}">
                <a16:creationId xmlns:a16="http://schemas.microsoft.com/office/drawing/2014/main" id="{48B7353B-DFD7-438F-AA10-9FC2E00B028D}"/>
              </a:ext>
            </a:extLst>
          </p:cNvPr>
          <p:cNvSpPr/>
          <p:nvPr/>
        </p:nvSpPr>
        <p:spPr>
          <a:xfrm>
            <a:off x="671837" y="172997"/>
            <a:ext cx="1517997" cy="6400800"/>
          </a:xfrm>
          <a:prstGeom prst="rect">
            <a:avLst/>
          </a:prstGeom>
          <a:solidFill>
            <a:srgbClr val="7535D3">
              <a:alpha val="78824"/>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b">
            <a:extLst>
              <a:ext uri="{FF2B5EF4-FFF2-40B4-BE49-F238E27FC236}">
                <a16:creationId xmlns:a16="http://schemas.microsoft.com/office/drawing/2014/main" id="{9988059C-711A-408C-BC7D-2452FD50683C}"/>
              </a:ext>
            </a:extLst>
          </p:cNvPr>
          <p:cNvSpPr txBox="1"/>
          <p:nvPr/>
        </p:nvSpPr>
        <p:spPr>
          <a:xfrm>
            <a:off x="742129" y="924215"/>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B</a:t>
            </a:r>
          </a:p>
        </p:txBody>
      </p:sp>
      <p:sp>
        <p:nvSpPr>
          <p:cNvPr id="11" name="i">
            <a:extLst>
              <a:ext uri="{FF2B5EF4-FFF2-40B4-BE49-F238E27FC236}">
                <a16:creationId xmlns:a16="http://schemas.microsoft.com/office/drawing/2014/main" id="{A7D6F814-8CAA-416E-A4EA-40B59059B0DA}"/>
              </a:ext>
            </a:extLst>
          </p:cNvPr>
          <p:cNvSpPr txBox="1"/>
          <p:nvPr/>
        </p:nvSpPr>
        <p:spPr>
          <a:xfrm>
            <a:off x="742129" y="1570546"/>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I</a:t>
            </a:r>
          </a:p>
        </p:txBody>
      </p:sp>
      <p:sp>
        <p:nvSpPr>
          <p:cNvPr id="12" name="t">
            <a:extLst>
              <a:ext uri="{FF2B5EF4-FFF2-40B4-BE49-F238E27FC236}">
                <a16:creationId xmlns:a16="http://schemas.microsoft.com/office/drawing/2014/main" id="{C30E0EFD-F9AA-4B66-B442-3A7B556C059B}"/>
              </a:ext>
            </a:extLst>
          </p:cNvPr>
          <p:cNvSpPr txBox="1"/>
          <p:nvPr/>
        </p:nvSpPr>
        <p:spPr>
          <a:xfrm>
            <a:off x="742129" y="2216877"/>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T</a:t>
            </a:r>
          </a:p>
        </p:txBody>
      </p:sp>
      <p:sp>
        <p:nvSpPr>
          <p:cNvPr id="13" name="s">
            <a:extLst>
              <a:ext uri="{FF2B5EF4-FFF2-40B4-BE49-F238E27FC236}">
                <a16:creationId xmlns:a16="http://schemas.microsoft.com/office/drawing/2014/main" id="{297314A1-8877-4CAF-833E-A05C7CC81021}"/>
              </a:ext>
            </a:extLst>
          </p:cNvPr>
          <p:cNvSpPr txBox="1"/>
          <p:nvPr/>
        </p:nvSpPr>
        <p:spPr>
          <a:xfrm>
            <a:off x="1091687" y="2836322"/>
            <a:ext cx="590269"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S</a:t>
            </a:r>
          </a:p>
        </p:txBody>
      </p:sp>
      <p:sp>
        <p:nvSpPr>
          <p:cNvPr id="14" name="j">
            <a:extLst>
              <a:ext uri="{FF2B5EF4-FFF2-40B4-BE49-F238E27FC236}">
                <a16:creationId xmlns:a16="http://schemas.microsoft.com/office/drawing/2014/main" id="{44EC47D8-DF16-42C7-9CAB-9C2AB16FB123}"/>
              </a:ext>
            </a:extLst>
          </p:cNvPr>
          <p:cNvSpPr txBox="1"/>
          <p:nvPr/>
        </p:nvSpPr>
        <p:spPr>
          <a:xfrm>
            <a:off x="742129" y="3438610"/>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J</a:t>
            </a:r>
          </a:p>
        </p:txBody>
      </p:sp>
      <p:sp>
        <p:nvSpPr>
          <p:cNvPr id="15" name="e">
            <a:extLst>
              <a:ext uri="{FF2B5EF4-FFF2-40B4-BE49-F238E27FC236}">
                <a16:creationId xmlns:a16="http://schemas.microsoft.com/office/drawing/2014/main" id="{C7106516-004F-46BD-8982-80011CEF2EF8}"/>
              </a:ext>
            </a:extLst>
          </p:cNvPr>
          <p:cNvSpPr txBox="1"/>
          <p:nvPr/>
        </p:nvSpPr>
        <p:spPr>
          <a:xfrm>
            <a:off x="742129" y="4066697"/>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E</a:t>
            </a:r>
          </a:p>
        </p:txBody>
      </p:sp>
      <p:sp>
        <p:nvSpPr>
          <p:cNvPr id="16" name="l">
            <a:extLst>
              <a:ext uri="{FF2B5EF4-FFF2-40B4-BE49-F238E27FC236}">
                <a16:creationId xmlns:a16="http://schemas.microsoft.com/office/drawing/2014/main" id="{B5FC654F-33B0-4EF3-BDC5-A7EDCEEF51B9}"/>
              </a:ext>
            </a:extLst>
          </p:cNvPr>
          <p:cNvSpPr txBox="1"/>
          <p:nvPr/>
        </p:nvSpPr>
        <p:spPr>
          <a:xfrm>
            <a:off x="910069" y="4682085"/>
            <a:ext cx="974996"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L</a:t>
            </a:r>
          </a:p>
        </p:txBody>
      </p:sp>
      <p:sp>
        <p:nvSpPr>
          <p:cNvPr id="17" name="g">
            <a:extLst>
              <a:ext uri="{FF2B5EF4-FFF2-40B4-BE49-F238E27FC236}">
                <a16:creationId xmlns:a16="http://schemas.microsoft.com/office/drawing/2014/main" id="{177702B6-C0B8-42BD-A54A-2188964FE732}"/>
              </a:ext>
            </a:extLst>
          </p:cNvPr>
          <p:cNvSpPr txBox="1"/>
          <p:nvPr/>
        </p:nvSpPr>
        <p:spPr>
          <a:xfrm>
            <a:off x="742129" y="5276865"/>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G</a:t>
            </a:r>
          </a:p>
        </p:txBody>
      </p:sp>
      <p:sp>
        <p:nvSpPr>
          <p:cNvPr id="18" name="o">
            <a:extLst>
              <a:ext uri="{FF2B5EF4-FFF2-40B4-BE49-F238E27FC236}">
                <a16:creationId xmlns:a16="http://schemas.microsoft.com/office/drawing/2014/main" id="{3C831968-9F5A-4A3F-A841-1B1C79E009A4}"/>
              </a:ext>
            </a:extLst>
          </p:cNvPr>
          <p:cNvSpPr txBox="1"/>
          <p:nvPr/>
        </p:nvSpPr>
        <p:spPr>
          <a:xfrm>
            <a:off x="761126" y="5866188"/>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O</a:t>
            </a:r>
          </a:p>
        </p:txBody>
      </p:sp>
      <p:sp>
        <p:nvSpPr>
          <p:cNvPr id="19" name="blue whoever">
            <a:extLst>
              <a:ext uri="{FF2B5EF4-FFF2-40B4-BE49-F238E27FC236}">
                <a16:creationId xmlns:a16="http://schemas.microsoft.com/office/drawing/2014/main" id="{9ADD513E-D822-419D-A482-390481D359F0}"/>
              </a:ext>
            </a:extLst>
          </p:cNvPr>
          <p:cNvSpPr/>
          <p:nvPr/>
        </p:nvSpPr>
        <p:spPr>
          <a:xfrm>
            <a:off x="2524443" y="222015"/>
            <a:ext cx="3482578"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Whoever</a:t>
            </a:r>
          </a:p>
        </p:txBody>
      </p:sp>
      <p:sp>
        <p:nvSpPr>
          <p:cNvPr id="20" name="blue believes">
            <a:extLst>
              <a:ext uri="{FF2B5EF4-FFF2-40B4-BE49-F238E27FC236}">
                <a16:creationId xmlns:a16="http://schemas.microsoft.com/office/drawing/2014/main" id="{E3C96B3D-17A4-4250-923E-306AAED953A8}"/>
              </a:ext>
            </a:extLst>
          </p:cNvPr>
          <p:cNvSpPr/>
          <p:nvPr/>
        </p:nvSpPr>
        <p:spPr>
          <a:xfrm>
            <a:off x="5966238" y="239435"/>
            <a:ext cx="326572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believes</a:t>
            </a:r>
          </a:p>
        </p:txBody>
      </p:sp>
      <p:sp>
        <p:nvSpPr>
          <p:cNvPr id="21" name="blue in">
            <a:extLst>
              <a:ext uri="{FF2B5EF4-FFF2-40B4-BE49-F238E27FC236}">
                <a16:creationId xmlns:a16="http://schemas.microsoft.com/office/drawing/2014/main" id="{54DA7371-CCEE-4714-A920-5F8DCEBDB14D}"/>
              </a:ext>
            </a:extLst>
          </p:cNvPr>
          <p:cNvSpPr/>
          <p:nvPr/>
        </p:nvSpPr>
        <p:spPr>
          <a:xfrm>
            <a:off x="9075797" y="224727"/>
            <a:ext cx="1157557"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in</a:t>
            </a:r>
          </a:p>
        </p:txBody>
      </p:sp>
      <p:sp>
        <p:nvSpPr>
          <p:cNvPr id="22" name="blue the">
            <a:extLst>
              <a:ext uri="{FF2B5EF4-FFF2-40B4-BE49-F238E27FC236}">
                <a16:creationId xmlns:a16="http://schemas.microsoft.com/office/drawing/2014/main" id="{B6CEE83C-BD5E-419A-9F60-A5686E07D720}"/>
              </a:ext>
            </a:extLst>
          </p:cNvPr>
          <p:cNvSpPr/>
          <p:nvPr/>
        </p:nvSpPr>
        <p:spPr>
          <a:xfrm>
            <a:off x="10057584" y="236589"/>
            <a:ext cx="1410906"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23" name="blue Son">
            <a:extLst>
              <a:ext uri="{FF2B5EF4-FFF2-40B4-BE49-F238E27FC236}">
                <a16:creationId xmlns:a16="http://schemas.microsoft.com/office/drawing/2014/main" id="{60301CF0-85B0-490F-8AE6-2B7D441BF603}"/>
              </a:ext>
            </a:extLst>
          </p:cNvPr>
          <p:cNvSpPr/>
          <p:nvPr/>
        </p:nvSpPr>
        <p:spPr>
          <a:xfrm>
            <a:off x="3212266" y="1158403"/>
            <a:ext cx="1792042"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24" name="blue has">
            <a:extLst>
              <a:ext uri="{FF2B5EF4-FFF2-40B4-BE49-F238E27FC236}">
                <a16:creationId xmlns:a16="http://schemas.microsoft.com/office/drawing/2014/main" id="{8746EE6F-C68E-403C-A90B-8EF195516395}"/>
              </a:ext>
            </a:extLst>
          </p:cNvPr>
          <p:cNvSpPr/>
          <p:nvPr/>
        </p:nvSpPr>
        <p:spPr>
          <a:xfrm>
            <a:off x="4942360" y="1157387"/>
            <a:ext cx="1523778"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has</a:t>
            </a:r>
          </a:p>
        </p:txBody>
      </p:sp>
      <p:sp>
        <p:nvSpPr>
          <p:cNvPr id="25" name="blue eternal">
            <a:extLst>
              <a:ext uri="{FF2B5EF4-FFF2-40B4-BE49-F238E27FC236}">
                <a16:creationId xmlns:a16="http://schemas.microsoft.com/office/drawing/2014/main" id="{5012CAA0-D7A8-4C44-944F-92A25014F20E}"/>
              </a:ext>
            </a:extLst>
          </p:cNvPr>
          <p:cNvSpPr/>
          <p:nvPr/>
        </p:nvSpPr>
        <p:spPr>
          <a:xfrm>
            <a:off x="6254253" y="1156517"/>
            <a:ext cx="3119998"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eternal</a:t>
            </a:r>
          </a:p>
        </p:txBody>
      </p:sp>
      <p:sp>
        <p:nvSpPr>
          <p:cNvPr id="26" name="blue life;">
            <a:extLst>
              <a:ext uri="{FF2B5EF4-FFF2-40B4-BE49-F238E27FC236}">
                <a16:creationId xmlns:a16="http://schemas.microsoft.com/office/drawing/2014/main" id="{D52BD066-4AB8-42AA-81AB-B4D406941146}"/>
              </a:ext>
            </a:extLst>
          </p:cNvPr>
          <p:cNvSpPr/>
          <p:nvPr/>
        </p:nvSpPr>
        <p:spPr>
          <a:xfrm>
            <a:off x="9110082" y="1156928"/>
            <a:ext cx="168709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life; </a:t>
            </a:r>
          </a:p>
        </p:txBody>
      </p:sp>
      <p:sp>
        <p:nvSpPr>
          <p:cNvPr id="27" name="blue whoever">
            <a:extLst>
              <a:ext uri="{FF2B5EF4-FFF2-40B4-BE49-F238E27FC236}">
                <a16:creationId xmlns:a16="http://schemas.microsoft.com/office/drawing/2014/main" id="{7C218B3C-E4F0-48DC-A848-7988B8F0640C}"/>
              </a:ext>
            </a:extLst>
          </p:cNvPr>
          <p:cNvSpPr/>
          <p:nvPr/>
        </p:nvSpPr>
        <p:spPr>
          <a:xfrm>
            <a:off x="2670959" y="2062955"/>
            <a:ext cx="3336038"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whoever</a:t>
            </a:r>
          </a:p>
        </p:txBody>
      </p:sp>
      <p:sp>
        <p:nvSpPr>
          <p:cNvPr id="28" name="blue does">
            <a:extLst>
              <a:ext uri="{FF2B5EF4-FFF2-40B4-BE49-F238E27FC236}">
                <a16:creationId xmlns:a16="http://schemas.microsoft.com/office/drawing/2014/main" id="{D27EEE00-CDEA-4E51-8D53-E8E1738CE265}"/>
              </a:ext>
            </a:extLst>
          </p:cNvPr>
          <p:cNvSpPr/>
          <p:nvPr/>
        </p:nvSpPr>
        <p:spPr>
          <a:xfrm>
            <a:off x="5825793" y="2059268"/>
            <a:ext cx="2290389"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does</a:t>
            </a:r>
          </a:p>
        </p:txBody>
      </p:sp>
      <p:sp>
        <p:nvSpPr>
          <p:cNvPr id="29" name="blue not">
            <a:extLst>
              <a:ext uri="{FF2B5EF4-FFF2-40B4-BE49-F238E27FC236}">
                <a16:creationId xmlns:a16="http://schemas.microsoft.com/office/drawing/2014/main" id="{8BB68C80-9A97-45BD-B379-CBE4A1E416D3}"/>
              </a:ext>
            </a:extLst>
          </p:cNvPr>
          <p:cNvSpPr/>
          <p:nvPr/>
        </p:nvSpPr>
        <p:spPr>
          <a:xfrm>
            <a:off x="7815745" y="2079271"/>
            <a:ext cx="1674279"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30" name="blue obey">
            <a:extLst>
              <a:ext uri="{FF2B5EF4-FFF2-40B4-BE49-F238E27FC236}">
                <a16:creationId xmlns:a16="http://schemas.microsoft.com/office/drawing/2014/main" id="{60544C46-CD36-421E-81DB-C25E9E9FCF82}"/>
              </a:ext>
            </a:extLst>
          </p:cNvPr>
          <p:cNvSpPr/>
          <p:nvPr/>
        </p:nvSpPr>
        <p:spPr>
          <a:xfrm>
            <a:off x="9343483" y="2071525"/>
            <a:ext cx="205006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obey</a:t>
            </a:r>
          </a:p>
        </p:txBody>
      </p:sp>
      <p:sp>
        <p:nvSpPr>
          <p:cNvPr id="31" name="blue the">
            <a:extLst>
              <a:ext uri="{FF2B5EF4-FFF2-40B4-BE49-F238E27FC236}">
                <a16:creationId xmlns:a16="http://schemas.microsoft.com/office/drawing/2014/main" id="{5B8BF7F3-B833-4901-9A18-EE13E080E925}"/>
              </a:ext>
            </a:extLst>
          </p:cNvPr>
          <p:cNvSpPr/>
          <p:nvPr/>
        </p:nvSpPr>
        <p:spPr>
          <a:xfrm>
            <a:off x="2296733" y="2972831"/>
            <a:ext cx="143866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32" name="blue the">
            <a:extLst>
              <a:ext uri="{FF2B5EF4-FFF2-40B4-BE49-F238E27FC236}">
                <a16:creationId xmlns:a16="http://schemas.microsoft.com/office/drawing/2014/main" id="{69E37265-9148-472D-A5C8-AAE3826A59C8}"/>
              </a:ext>
            </a:extLst>
          </p:cNvPr>
          <p:cNvSpPr/>
          <p:nvPr/>
        </p:nvSpPr>
        <p:spPr>
          <a:xfrm>
            <a:off x="4560041" y="3896595"/>
            <a:ext cx="1379219"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the</a:t>
            </a:r>
          </a:p>
        </p:txBody>
      </p:sp>
      <p:sp>
        <p:nvSpPr>
          <p:cNvPr id="33" name="blue Son">
            <a:extLst>
              <a:ext uri="{FF2B5EF4-FFF2-40B4-BE49-F238E27FC236}">
                <a16:creationId xmlns:a16="http://schemas.microsoft.com/office/drawing/2014/main" id="{BCF2E217-7CCC-4766-8D9C-279992379674}"/>
              </a:ext>
            </a:extLst>
          </p:cNvPr>
          <p:cNvSpPr/>
          <p:nvPr/>
        </p:nvSpPr>
        <p:spPr>
          <a:xfrm>
            <a:off x="3693093" y="2972831"/>
            <a:ext cx="1657887"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Son</a:t>
            </a:r>
          </a:p>
        </p:txBody>
      </p:sp>
      <p:sp>
        <p:nvSpPr>
          <p:cNvPr id="34" name="blue not">
            <a:extLst>
              <a:ext uri="{FF2B5EF4-FFF2-40B4-BE49-F238E27FC236}">
                <a16:creationId xmlns:a16="http://schemas.microsoft.com/office/drawing/2014/main" id="{7D3E9C0B-64C7-4050-B770-D7B06BD19E51}"/>
              </a:ext>
            </a:extLst>
          </p:cNvPr>
          <p:cNvSpPr/>
          <p:nvPr/>
        </p:nvSpPr>
        <p:spPr>
          <a:xfrm>
            <a:off x="7298340" y="2983204"/>
            <a:ext cx="1379218"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not</a:t>
            </a:r>
          </a:p>
        </p:txBody>
      </p:sp>
      <p:sp>
        <p:nvSpPr>
          <p:cNvPr id="35" name="blue shall">
            <a:extLst>
              <a:ext uri="{FF2B5EF4-FFF2-40B4-BE49-F238E27FC236}">
                <a16:creationId xmlns:a16="http://schemas.microsoft.com/office/drawing/2014/main" id="{1B1CBB53-7AEF-4819-8E19-A63A95ACD446}"/>
              </a:ext>
            </a:extLst>
          </p:cNvPr>
          <p:cNvSpPr/>
          <p:nvPr/>
        </p:nvSpPr>
        <p:spPr>
          <a:xfrm>
            <a:off x="5274438" y="2992354"/>
            <a:ext cx="2078466"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shall</a:t>
            </a:r>
          </a:p>
        </p:txBody>
      </p:sp>
      <p:sp>
        <p:nvSpPr>
          <p:cNvPr id="37" name="blue see">
            <a:extLst>
              <a:ext uri="{FF2B5EF4-FFF2-40B4-BE49-F238E27FC236}">
                <a16:creationId xmlns:a16="http://schemas.microsoft.com/office/drawing/2014/main" id="{32B5EE01-58F1-459C-B2EF-3AD9FBA99560}"/>
              </a:ext>
            </a:extLst>
          </p:cNvPr>
          <p:cNvSpPr/>
          <p:nvPr/>
        </p:nvSpPr>
        <p:spPr>
          <a:xfrm>
            <a:off x="8659643" y="2979207"/>
            <a:ext cx="1526109"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see</a:t>
            </a:r>
          </a:p>
        </p:txBody>
      </p:sp>
      <p:sp>
        <p:nvSpPr>
          <p:cNvPr id="38" name="blue life,">
            <a:extLst>
              <a:ext uri="{FF2B5EF4-FFF2-40B4-BE49-F238E27FC236}">
                <a16:creationId xmlns:a16="http://schemas.microsoft.com/office/drawing/2014/main" id="{E5FAE565-EDE8-40F0-8769-AA42CF143C2B}"/>
              </a:ext>
            </a:extLst>
          </p:cNvPr>
          <p:cNvSpPr/>
          <p:nvPr/>
        </p:nvSpPr>
        <p:spPr>
          <a:xfrm>
            <a:off x="10028360" y="2974124"/>
            <a:ext cx="1796113"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life, </a:t>
            </a:r>
          </a:p>
        </p:txBody>
      </p:sp>
      <p:sp>
        <p:nvSpPr>
          <p:cNvPr id="39" name="blue but">
            <a:extLst>
              <a:ext uri="{FF2B5EF4-FFF2-40B4-BE49-F238E27FC236}">
                <a16:creationId xmlns:a16="http://schemas.microsoft.com/office/drawing/2014/main" id="{65B69144-C52B-418F-B3CC-1B834CF6E498}"/>
              </a:ext>
            </a:extLst>
          </p:cNvPr>
          <p:cNvSpPr/>
          <p:nvPr/>
        </p:nvSpPr>
        <p:spPr>
          <a:xfrm>
            <a:off x="3097068" y="3889845"/>
            <a:ext cx="155269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but </a:t>
            </a:r>
          </a:p>
        </p:txBody>
      </p:sp>
      <p:sp>
        <p:nvSpPr>
          <p:cNvPr id="40" name="blue wrath">
            <a:extLst>
              <a:ext uri="{FF2B5EF4-FFF2-40B4-BE49-F238E27FC236}">
                <a16:creationId xmlns:a16="http://schemas.microsoft.com/office/drawing/2014/main" id="{C39912D8-1673-40BF-9376-6FCCECAE15C7}"/>
              </a:ext>
            </a:extLst>
          </p:cNvPr>
          <p:cNvSpPr/>
          <p:nvPr/>
        </p:nvSpPr>
        <p:spPr>
          <a:xfrm>
            <a:off x="5893492" y="3907140"/>
            <a:ext cx="2303310"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wrath </a:t>
            </a:r>
          </a:p>
        </p:txBody>
      </p:sp>
      <p:sp>
        <p:nvSpPr>
          <p:cNvPr id="41" name="blue of">
            <a:extLst>
              <a:ext uri="{FF2B5EF4-FFF2-40B4-BE49-F238E27FC236}">
                <a16:creationId xmlns:a16="http://schemas.microsoft.com/office/drawing/2014/main" id="{AA9AA531-084F-4AD4-AB4C-D2B3A63F5430}"/>
              </a:ext>
            </a:extLst>
          </p:cNvPr>
          <p:cNvSpPr/>
          <p:nvPr/>
        </p:nvSpPr>
        <p:spPr>
          <a:xfrm>
            <a:off x="8002946" y="3903345"/>
            <a:ext cx="1274380"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of </a:t>
            </a:r>
          </a:p>
        </p:txBody>
      </p:sp>
      <p:sp>
        <p:nvSpPr>
          <p:cNvPr id="42" name="blue God">
            <a:extLst>
              <a:ext uri="{FF2B5EF4-FFF2-40B4-BE49-F238E27FC236}">
                <a16:creationId xmlns:a16="http://schemas.microsoft.com/office/drawing/2014/main" id="{55B19B20-3E77-4C83-A932-6871A549F25D}"/>
              </a:ext>
            </a:extLst>
          </p:cNvPr>
          <p:cNvSpPr/>
          <p:nvPr/>
        </p:nvSpPr>
        <p:spPr>
          <a:xfrm>
            <a:off x="8998632" y="3896595"/>
            <a:ext cx="1901048"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God </a:t>
            </a:r>
          </a:p>
        </p:txBody>
      </p:sp>
      <p:sp>
        <p:nvSpPr>
          <p:cNvPr id="43" name="blue remains">
            <a:extLst>
              <a:ext uri="{FF2B5EF4-FFF2-40B4-BE49-F238E27FC236}">
                <a16:creationId xmlns:a16="http://schemas.microsoft.com/office/drawing/2014/main" id="{E06B08DA-DEF7-4727-8FE0-AE12EA761F32}"/>
              </a:ext>
            </a:extLst>
          </p:cNvPr>
          <p:cNvSpPr/>
          <p:nvPr/>
        </p:nvSpPr>
        <p:spPr>
          <a:xfrm>
            <a:off x="3975357" y="4808127"/>
            <a:ext cx="3145984"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remains </a:t>
            </a:r>
          </a:p>
        </p:txBody>
      </p:sp>
      <p:sp>
        <p:nvSpPr>
          <p:cNvPr id="44" name="blue on">
            <a:extLst>
              <a:ext uri="{FF2B5EF4-FFF2-40B4-BE49-F238E27FC236}">
                <a16:creationId xmlns:a16="http://schemas.microsoft.com/office/drawing/2014/main" id="{09E06F8D-AA80-48DD-809E-FCD40DD4085D}"/>
              </a:ext>
            </a:extLst>
          </p:cNvPr>
          <p:cNvSpPr/>
          <p:nvPr/>
        </p:nvSpPr>
        <p:spPr>
          <a:xfrm>
            <a:off x="7116756" y="4802985"/>
            <a:ext cx="1148548"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on </a:t>
            </a:r>
          </a:p>
        </p:txBody>
      </p:sp>
      <p:sp>
        <p:nvSpPr>
          <p:cNvPr id="45" name="blue him">
            <a:extLst>
              <a:ext uri="{FF2B5EF4-FFF2-40B4-BE49-F238E27FC236}">
                <a16:creationId xmlns:a16="http://schemas.microsoft.com/office/drawing/2014/main" id="{680DD75A-FCFE-4F2C-8A71-6CBE4E4FF7C4}"/>
              </a:ext>
            </a:extLst>
          </p:cNvPr>
          <p:cNvSpPr/>
          <p:nvPr/>
        </p:nvSpPr>
        <p:spPr>
          <a:xfrm>
            <a:off x="8239973" y="4808127"/>
            <a:ext cx="1803225"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him.  </a:t>
            </a:r>
          </a:p>
        </p:txBody>
      </p:sp>
      <p:sp>
        <p:nvSpPr>
          <p:cNvPr id="46" name="blue John 3:36">
            <a:extLst>
              <a:ext uri="{FF2B5EF4-FFF2-40B4-BE49-F238E27FC236}">
                <a16:creationId xmlns:a16="http://schemas.microsoft.com/office/drawing/2014/main" id="{FFE793D2-9318-42E9-8729-8B713786E800}"/>
              </a:ext>
            </a:extLst>
          </p:cNvPr>
          <p:cNvSpPr/>
          <p:nvPr/>
        </p:nvSpPr>
        <p:spPr>
          <a:xfrm>
            <a:off x="5001133" y="5670765"/>
            <a:ext cx="3979327" cy="1015663"/>
          </a:xfrm>
          <a:prstGeom prst="rect">
            <a:avLst/>
          </a:prstGeom>
        </p:spPr>
        <p:txBody>
          <a:bodyPr wrap="square">
            <a:spAutoFit/>
          </a:bodyPr>
          <a:lstStyle/>
          <a:p>
            <a:pPr algn="ctr"/>
            <a:r>
              <a:rPr lang="en-US" sz="6000" b="1" dirty="0">
                <a:ln w="19050">
                  <a:solidFill>
                    <a:schemeClr val="tx1"/>
                  </a:solidFill>
                </a:ln>
                <a:solidFill>
                  <a:srgbClr val="42CDF8"/>
                </a:solidFill>
                <a:latin typeface="Arial" panose="020B0604020202020204" pitchFamily="34" charset="0"/>
                <a:cs typeface="Arial" panose="020B0604020202020204" pitchFamily="34" charset="0"/>
              </a:rPr>
              <a:t>John 3:36 </a:t>
            </a:r>
          </a:p>
        </p:txBody>
      </p:sp>
      <p:sp>
        <p:nvSpPr>
          <p:cNvPr id="47" name="white whoever">
            <a:extLst>
              <a:ext uri="{FF2B5EF4-FFF2-40B4-BE49-F238E27FC236}">
                <a16:creationId xmlns:a16="http://schemas.microsoft.com/office/drawing/2014/main" id="{4A20D4EF-2F59-49BD-A433-E7110E58AD17}"/>
              </a:ext>
            </a:extLst>
          </p:cNvPr>
          <p:cNvSpPr/>
          <p:nvPr/>
        </p:nvSpPr>
        <p:spPr>
          <a:xfrm>
            <a:off x="2345618" y="224727"/>
            <a:ext cx="3839363" cy="1015663"/>
          </a:xfrm>
          <a:prstGeom prst="rect">
            <a:avLst/>
          </a:prstGeom>
        </p:spPr>
        <p:txBody>
          <a:bodyPr wrap="square">
            <a:spAutoFit/>
          </a:bodyPr>
          <a:lstStyle/>
          <a:p>
            <a:pPr algn="ctr"/>
            <a:r>
              <a:rPr lang="en-US" sz="60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Whoever</a:t>
            </a:r>
          </a:p>
        </p:txBody>
      </p:sp>
      <p:sp>
        <p:nvSpPr>
          <p:cNvPr id="48" name="white whoever 2">
            <a:extLst>
              <a:ext uri="{FF2B5EF4-FFF2-40B4-BE49-F238E27FC236}">
                <a16:creationId xmlns:a16="http://schemas.microsoft.com/office/drawing/2014/main" id="{89418274-FA06-418D-8F4D-FCBB549DDAF3}"/>
              </a:ext>
            </a:extLst>
          </p:cNvPr>
          <p:cNvSpPr/>
          <p:nvPr/>
        </p:nvSpPr>
        <p:spPr>
          <a:xfrm>
            <a:off x="2466267" y="2062584"/>
            <a:ext cx="3743265" cy="1015663"/>
          </a:xfrm>
          <a:prstGeom prst="rect">
            <a:avLst/>
          </a:prstGeom>
        </p:spPr>
        <p:txBody>
          <a:bodyPr wrap="square">
            <a:spAutoFit/>
          </a:bodyPr>
          <a:lstStyle/>
          <a:p>
            <a:pPr algn="ctr"/>
            <a:r>
              <a:rPr lang="en-US" sz="60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whoever</a:t>
            </a:r>
          </a:p>
        </p:txBody>
      </p:sp>
      <p:sp>
        <p:nvSpPr>
          <p:cNvPr id="49" name="white wrath">
            <a:extLst>
              <a:ext uri="{FF2B5EF4-FFF2-40B4-BE49-F238E27FC236}">
                <a16:creationId xmlns:a16="http://schemas.microsoft.com/office/drawing/2014/main" id="{86F04C9E-932F-4F5C-8DF5-A4BC5DC35D80}"/>
              </a:ext>
            </a:extLst>
          </p:cNvPr>
          <p:cNvSpPr/>
          <p:nvPr/>
        </p:nvSpPr>
        <p:spPr>
          <a:xfrm>
            <a:off x="5910509" y="3902555"/>
            <a:ext cx="2255093" cy="1015663"/>
          </a:xfrm>
          <a:prstGeom prst="rect">
            <a:avLst/>
          </a:prstGeom>
        </p:spPr>
        <p:txBody>
          <a:bodyPr wrap="square">
            <a:spAutoFit/>
          </a:bodyPr>
          <a:lstStyle/>
          <a:p>
            <a:pPr algn="ctr"/>
            <a:r>
              <a:rPr lang="en-US" sz="60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wrath</a:t>
            </a:r>
            <a:r>
              <a:rPr lang="en-US" sz="5400" b="1" dirty="0">
                <a:ln w="19050">
                  <a:solidFill>
                    <a:schemeClr val="tx1"/>
                  </a:solidFill>
                </a:ln>
                <a:solidFill>
                  <a:schemeClr val="bg1">
                    <a:lumMod val="95000"/>
                  </a:schemeClr>
                </a:solidFill>
                <a:latin typeface="Arial" panose="020B0604020202020204" pitchFamily="34" charset="0"/>
                <a:cs typeface="Arial" panose="020B0604020202020204" pitchFamily="34" charset="0"/>
              </a:rPr>
              <a:t> </a:t>
            </a:r>
          </a:p>
        </p:txBody>
      </p:sp>
      <p:sp>
        <p:nvSpPr>
          <p:cNvPr id="9" name="w">
            <a:extLst>
              <a:ext uri="{FF2B5EF4-FFF2-40B4-BE49-F238E27FC236}">
                <a16:creationId xmlns:a16="http://schemas.microsoft.com/office/drawing/2014/main" id="{75D58C1E-F517-4037-8480-7C403497A9F1}"/>
              </a:ext>
            </a:extLst>
          </p:cNvPr>
          <p:cNvSpPr txBox="1"/>
          <p:nvPr/>
        </p:nvSpPr>
        <p:spPr>
          <a:xfrm>
            <a:off x="742129" y="277884"/>
            <a:ext cx="1284790" cy="646331"/>
          </a:xfrm>
          <a:prstGeom prst="rect">
            <a:avLst/>
          </a:prstGeom>
          <a:noFill/>
        </p:spPr>
        <p:txBody>
          <a:bodyPr wrap="square" rtlCol="0">
            <a:spAutoFit/>
          </a:bodyPr>
          <a:lstStyle/>
          <a:p>
            <a:pPr algn="ctr"/>
            <a:r>
              <a:rPr lang="en-US" sz="3600" dirty="0">
                <a:latin typeface="Arial Black" panose="020B0A04020102020204" pitchFamily="34" charset="0"/>
                <a:cs typeface="Arial" panose="020B0604020202020204" pitchFamily="34" charset="0"/>
              </a:rPr>
              <a:t>W</a:t>
            </a:r>
          </a:p>
        </p:txBody>
      </p:sp>
      <p:sp>
        <p:nvSpPr>
          <p:cNvPr id="77" name="white believes">
            <a:extLst>
              <a:ext uri="{FF2B5EF4-FFF2-40B4-BE49-F238E27FC236}">
                <a16:creationId xmlns:a16="http://schemas.microsoft.com/office/drawing/2014/main" id="{68DEBB4E-71A5-46C9-B4DC-BC3E5007EEE6}"/>
              </a:ext>
            </a:extLst>
          </p:cNvPr>
          <p:cNvSpPr/>
          <p:nvPr/>
        </p:nvSpPr>
        <p:spPr>
          <a:xfrm>
            <a:off x="5974506" y="240354"/>
            <a:ext cx="3244642"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believes</a:t>
            </a:r>
          </a:p>
        </p:txBody>
      </p:sp>
      <p:sp>
        <p:nvSpPr>
          <p:cNvPr id="78" name="white but">
            <a:extLst>
              <a:ext uri="{FF2B5EF4-FFF2-40B4-BE49-F238E27FC236}">
                <a16:creationId xmlns:a16="http://schemas.microsoft.com/office/drawing/2014/main" id="{9C4211C8-0766-4614-85AC-8AB9909FB646}"/>
              </a:ext>
            </a:extLst>
          </p:cNvPr>
          <p:cNvSpPr/>
          <p:nvPr/>
        </p:nvSpPr>
        <p:spPr>
          <a:xfrm>
            <a:off x="3158676" y="3892176"/>
            <a:ext cx="1417659"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but</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79" name="white in">
            <a:extLst>
              <a:ext uri="{FF2B5EF4-FFF2-40B4-BE49-F238E27FC236}">
                <a16:creationId xmlns:a16="http://schemas.microsoft.com/office/drawing/2014/main" id="{BA067DDA-AC5D-44DE-9366-96F109A3D9F5}"/>
              </a:ext>
            </a:extLst>
          </p:cNvPr>
          <p:cNvSpPr/>
          <p:nvPr/>
        </p:nvSpPr>
        <p:spPr>
          <a:xfrm>
            <a:off x="9177857" y="227710"/>
            <a:ext cx="951588"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in</a:t>
            </a:r>
          </a:p>
        </p:txBody>
      </p:sp>
      <p:sp>
        <p:nvSpPr>
          <p:cNvPr id="80" name="white the 1">
            <a:extLst>
              <a:ext uri="{FF2B5EF4-FFF2-40B4-BE49-F238E27FC236}">
                <a16:creationId xmlns:a16="http://schemas.microsoft.com/office/drawing/2014/main" id="{AD77D1A2-8CE3-4FFA-BF2E-91BFE498B0A4}"/>
              </a:ext>
            </a:extLst>
          </p:cNvPr>
          <p:cNvSpPr/>
          <p:nvPr/>
        </p:nvSpPr>
        <p:spPr>
          <a:xfrm>
            <a:off x="10002166" y="238717"/>
            <a:ext cx="1517997"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81" name="white the 2">
            <a:extLst>
              <a:ext uri="{FF2B5EF4-FFF2-40B4-BE49-F238E27FC236}">
                <a16:creationId xmlns:a16="http://schemas.microsoft.com/office/drawing/2014/main" id="{D85CA45F-73E5-4E56-BD3F-A8DB7795C337}"/>
              </a:ext>
            </a:extLst>
          </p:cNvPr>
          <p:cNvSpPr/>
          <p:nvPr/>
        </p:nvSpPr>
        <p:spPr>
          <a:xfrm>
            <a:off x="2269439" y="2969324"/>
            <a:ext cx="1496079"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82" name="white the 3">
            <a:extLst>
              <a:ext uri="{FF2B5EF4-FFF2-40B4-BE49-F238E27FC236}">
                <a16:creationId xmlns:a16="http://schemas.microsoft.com/office/drawing/2014/main" id="{4E117DE5-F489-4785-A742-1979C1623D9D}"/>
              </a:ext>
            </a:extLst>
          </p:cNvPr>
          <p:cNvSpPr/>
          <p:nvPr/>
        </p:nvSpPr>
        <p:spPr>
          <a:xfrm>
            <a:off x="4446725" y="3896594"/>
            <a:ext cx="161225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the</a:t>
            </a:r>
          </a:p>
        </p:txBody>
      </p:sp>
      <p:sp>
        <p:nvSpPr>
          <p:cNvPr id="83" name="white Son">
            <a:extLst>
              <a:ext uri="{FF2B5EF4-FFF2-40B4-BE49-F238E27FC236}">
                <a16:creationId xmlns:a16="http://schemas.microsoft.com/office/drawing/2014/main" id="{B5C5AFEA-9EE8-4F56-8264-378FD6CF94D0}"/>
              </a:ext>
            </a:extLst>
          </p:cNvPr>
          <p:cNvSpPr/>
          <p:nvPr/>
        </p:nvSpPr>
        <p:spPr>
          <a:xfrm>
            <a:off x="3208158" y="1156268"/>
            <a:ext cx="1791114"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84" name="white Son 2">
            <a:extLst>
              <a:ext uri="{FF2B5EF4-FFF2-40B4-BE49-F238E27FC236}">
                <a16:creationId xmlns:a16="http://schemas.microsoft.com/office/drawing/2014/main" id="{2DDE0BEE-EB97-4C3E-825A-387A53F325ED}"/>
              </a:ext>
            </a:extLst>
          </p:cNvPr>
          <p:cNvSpPr/>
          <p:nvPr/>
        </p:nvSpPr>
        <p:spPr>
          <a:xfrm>
            <a:off x="3469219" y="2976400"/>
            <a:ext cx="2109646"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Son</a:t>
            </a:r>
          </a:p>
        </p:txBody>
      </p:sp>
      <p:sp>
        <p:nvSpPr>
          <p:cNvPr id="85" name="white see">
            <a:extLst>
              <a:ext uri="{FF2B5EF4-FFF2-40B4-BE49-F238E27FC236}">
                <a16:creationId xmlns:a16="http://schemas.microsoft.com/office/drawing/2014/main" id="{59CBBFFD-6858-482F-B75D-7369B1A99F08}"/>
              </a:ext>
            </a:extLst>
          </p:cNvPr>
          <p:cNvSpPr/>
          <p:nvPr/>
        </p:nvSpPr>
        <p:spPr>
          <a:xfrm>
            <a:off x="8686464" y="2986868"/>
            <a:ext cx="1459492"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see</a:t>
            </a:r>
          </a:p>
        </p:txBody>
      </p:sp>
      <p:sp>
        <p:nvSpPr>
          <p:cNvPr id="86" name="white has">
            <a:extLst>
              <a:ext uri="{FF2B5EF4-FFF2-40B4-BE49-F238E27FC236}">
                <a16:creationId xmlns:a16="http://schemas.microsoft.com/office/drawing/2014/main" id="{AE7FFC52-AF7F-4BF7-B06C-6E787048A186}"/>
              </a:ext>
            </a:extLst>
          </p:cNvPr>
          <p:cNvSpPr/>
          <p:nvPr/>
        </p:nvSpPr>
        <p:spPr>
          <a:xfrm>
            <a:off x="4886712" y="1163670"/>
            <a:ext cx="1632922"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has</a:t>
            </a:r>
          </a:p>
        </p:txBody>
      </p:sp>
      <p:sp>
        <p:nvSpPr>
          <p:cNvPr id="87" name="white John 3:36">
            <a:extLst>
              <a:ext uri="{FF2B5EF4-FFF2-40B4-BE49-F238E27FC236}">
                <a16:creationId xmlns:a16="http://schemas.microsoft.com/office/drawing/2014/main" id="{B53C10E3-91E9-49CD-9491-2FFA1A7636E2}"/>
              </a:ext>
            </a:extLst>
          </p:cNvPr>
          <p:cNvSpPr/>
          <p:nvPr/>
        </p:nvSpPr>
        <p:spPr>
          <a:xfrm>
            <a:off x="4901331" y="5670764"/>
            <a:ext cx="4170693"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John 3:36 </a:t>
            </a:r>
          </a:p>
        </p:txBody>
      </p:sp>
      <p:sp>
        <p:nvSpPr>
          <p:cNvPr id="88" name="white eternal">
            <a:extLst>
              <a:ext uri="{FF2B5EF4-FFF2-40B4-BE49-F238E27FC236}">
                <a16:creationId xmlns:a16="http://schemas.microsoft.com/office/drawing/2014/main" id="{E98DCDBB-D7D1-4B0A-AA4B-1D32F037DBD3}"/>
              </a:ext>
            </a:extLst>
          </p:cNvPr>
          <p:cNvSpPr/>
          <p:nvPr/>
        </p:nvSpPr>
        <p:spPr>
          <a:xfrm>
            <a:off x="6230395" y="1155130"/>
            <a:ext cx="3162222"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eternal</a:t>
            </a:r>
          </a:p>
        </p:txBody>
      </p:sp>
      <p:sp>
        <p:nvSpPr>
          <p:cNvPr id="89" name="white life;">
            <a:extLst>
              <a:ext uri="{FF2B5EF4-FFF2-40B4-BE49-F238E27FC236}">
                <a16:creationId xmlns:a16="http://schemas.microsoft.com/office/drawing/2014/main" id="{D98ACB08-769A-4A54-8F7C-72B54C647029}"/>
              </a:ext>
            </a:extLst>
          </p:cNvPr>
          <p:cNvSpPr/>
          <p:nvPr/>
        </p:nvSpPr>
        <p:spPr>
          <a:xfrm>
            <a:off x="9157816" y="1158403"/>
            <a:ext cx="1584081"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life; </a:t>
            </a:r>
          </a:p>
        </p:txBody>
      </p:sp>
      <p:sp>
        <p:nvSpPr>
          <p:cNvPr id="90" name="white life,">
            <a:extLst>
              <a:ext uri="{FF2B5EF4-FFF2-40B4-BE49-F238E27FC236}">
                <a16:creationId xmlns:a16="http://schemas.microsoft.com/office/drawing/2014/main" id="{261693E2-D806-43CA-BFDA-1D3EB902CD60}"/>
              </a:ext>
            </a:extLst>
          </p:cNvPr>
          <p:cNvSpPr/>
          <p:nvPr/>
        </p:nvSpPr>
        <p:spPr>
          <a:xfrm>
            <a:off x="9993320" y="2971137"/>
            <a:ext cx="1861916"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life, </a:t>
            </a:r>
          </a:p>
        </p:txBody>
      </p:sp>
      <p:sp>
        <p:nvSpPr>
          <p:cNvPr id="91" name="white God">
            <a:extLst>
              <a:ext uri="{FF2B5EF4-FFF2-40B4-BE49-F238E27FC236}">
                <a16:creationId xmlns:a16="http://schemas.microsoft.com/office/drawing/2014/main" id="{8DF59EB1-F067-4FF1-BCB4-3EB81A99B175}"/>
              </a:ext>
            </a:extLst>
          </p:cNvPr>
          <p:cNvSpPr/>
          <p:nvPr/>
        </p:nvSpPr>
        <p:spPr>
          <a:xfrm>
            <a:off x="9045792" y="3893002"/>
            <a:ext cx="1797093"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God</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92" name="white obey">
            <a:extLst>
              <a:ext uri="{FF2B5EF4-FFF2-40B4-BE49-F238E27FC236}">
                <a16:creationId xmlns:a16="http://schemas.microsoft.com/office/drawing/2014/main" id="{D0AD42D6-CA7E-42C8-B0DF-D53F2D417C99}"/>
              </a:ext>
            </a:extLst>
          </p:cNvPr>
          <p:cNvSpPr/>
          <p:nvPr/>
        </p:nvSpPr>
        <p:spPr>
          <a:xfrm>
            <a:off x="9325377" y="2075274"/>
            <a:ext cx="2087583"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obey</a:t>
            </a:r>
          </a:p>
        </p:txBody>
      </p:sp>
      <p:sp>
        <p:nvSpPr>
          <p:cNvPr id="93" name="white of">
            <a:extLst>
              <a:ext uri="{FF2B5EF4-FFF2-40B4-BE49-F238E27FC236}">
                <a16:creationId xmlns:a16="http://schemas.microsoft.com/office/drawing/2014/main" id="{D3273733-56A5-407B-A3D7-5C3EB13BD25D}"/>
              </a:ext>
            </a:extLst>
          </p:cNvPr>
          <p:cNvSpPr/>
          <p:nvPr/>
        </p:nvSpPr>
        <p:spPr>
          <a:xfrm>
            <a:off x="7932219" y="3914800"/>
            <a:ext cx="1417659"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of</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94" name="white on">
            <a:extLst>
              <a:ext uri="{FF2B5EF4-FFF2-40B4-BE49-F238E27FC236}">
                <a16:creationId xmlns:a16="http://schemas.microsoft.com/office/drawing/2014/main" id="{03566EDE-12CC-4685-AA1B-9D707EE1AA75}"/>
              </a:ext>
            </a:extLst>
          </p:cNvPr>
          <p:cNvSpPr/>
          <p:nvPr/>
        </p:nvSpPr>
        <p:spPr>
          <a:xfrm>
            <a:off x="7051932" y="4814087"/>
            <a:ext cx="1274380"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on</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95" name="white shall">
            <a:extLst>
              <a:ext uri="{FF2B5EF4-FFF2-40B4-BE49-F238E27FC236}">
                <a16:creationId xmlns:a16="http://schemas.microsoft.com/office/drawing/2014/main" id="{9E020885-374D-4EF4-AF7B-619275582D72}"/>
              </a:ext>
            </a:extLst>
          </p:cNvPr>
          <p:cNvSpPr/>
          <p:nvPr/>
        </p:nvSpPr>
        <p:spPr>
          <a:xfrm>
            <a:off x="5156749" y="2998615"/>
            <a:ext cx="2309657"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shall</a:t>
            </a:r>
          </a:p>
        </p:txBody>
      </p:sp>
      <p:sp>
        <p:nvSpPr>
          <p:cNvPr id="96" name="white does">
            <a:extLst>
              <a:ext uri="{FF2B5EF4-FFF2-40B4-BE49-F238E27FC236}">
                <a16:creationId xmlns:a16="http://schemas.microsoft.com/office/drawing/2014/main" id="{0B9CF8AB-EF89-45CB-997F-2190908C02A7}"/>
              </a:ext>
            </a:extLst>
          </p:cNvPr>
          <p:cNvSpPr/>
          <p:nvPr/>
        </p:nvSpPr>
        <p:spPr>
          <a:xfrm>
            <a:off x="5799715" y="2061833"/>
            <a:ext cx="2338414"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does</a:t>
            </a:r>
          </a:p>
        </p:txBody>
      </p:sp>
      <p:sp>
        <p:nvSpPr>
          <p:cNvPr id="97" name="white not 1">
            <a:extLst>
              <a:ext uri="{FF2B5EF4-FFF2-40B4-BE49-F238E27FC236}">
                <a16:creationId xmlns:a16="http://schemas.microsoft.com/office/drawing/2014/main" id="{1BD3BBB4-52BA-474F-9BF3-E7E76F1E60A8}"/>
              </a:ext>
            </a:extLst>
          </p:cNvPr>
          <p:cNvSpPr/>
          <p:nvPr/>
        </p:nvSpPr>
        <p:spPr>
          <a:xfrm>
            <a:off x="7874418" y="2078429"/>
            <a:ext cx="1552694"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98" name="white not 2">
            <a:extLst>
              <a:ext uri="{FF2B5EF4-FFF2-40B4-BE49-F238E27FC236}">
                <a16:creationId xmlns:a16="http://schemas.microsoft.com/office/drawing/2014/main" id="{D48A4BBC-5B8B-408D-B4BB-6B0EB606F49B}"/>
              </a:ext>
            </a:extLst>
          </p:cNvPr>
          <p:cNvSpPr/>
          <p:nvPr/>
        </p:nvSpPr>
        <p:spPr>
          <a:xfrm>
            <a:off x="7222070" y="2983814"/>
            <a:ext cx="1533042"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not</a:t>
            </a:r>
          </a:p>
        </p:txBody>
      </p:sp>
      <p:sp>
        <p:nvSpPr>
          <p:cNvPr id="99" name="white remains">
            <a:extLst>
              <a:ext uri="{FF2B5EF4-FFF2-40B4-BE49-F238E27FC236}">
                <a16:creationId xmlns:a16="http://schemas.microsoft.com/office/drawing/2014/main" id="{35C5700C-6171-4A62-B165-964EC6AAC534}"/>
              </a:ext>
            </a:extLst>
          </p:cNvPr>
          <p:cNvSpPr/>
          <p:nvPr/>
        </p:nvSpPr>
        <p:spPr>
          <a:xfrm>
            <a:off x="3911692" y="4809246"/>
            <a:ext cx="3268730"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remains</a:t>
            </a:r>
            <a:r>
              <a:rPr lang="en-US" sz="5400" b="1" dirty="0">
                <a:ln w="19050">
                  <a:solidFill>
                    <a:schemeClr val="tx1"/>
                  </a:solidFill>
                </a:ln>
                <a:solidFill>
                  <a:srgbClr val="42CDF8"/>
                </a:solidFill>
                <a:latin typeface="Arial" panose="020B0604020202020204" pitchFamily="34" charset="0"/>
                <a:cs typeface="Arial" panose="020B0604020202020204" pitchFamily="34" charset="0"/>
              </a:rPr>
              <a:t> </a:t>
            </a:r>
          </a:p>
        </p:txBody>
      </p:sp>
      <p:sp>
        <p:nvSpPr>
          <p:cNvPr id="100" name="white him">
            <a:extLst>
              <a:ext uri="{FF2B5EF4-FFF2-40B4-BE49-F238E27FC236}">
                <a16:creationId xmlns:a16="http://schemas.microsoft.com/office/drawing/2014/main" id="{8E540C68-1619-4E23-98A2-8EA51683B9A2}"/>
              </a:ext>
            </a:extLst>
          </p:cNvPr>
          <p:cNvSpPr/>
          <p:nvPr/>
        </p:nvSpPr>
        <p:spPr>
          <a:xfrm>
            <a:off x="8234013" y="4809406"/>
            <a:ext cx="1803225" cy="1015663"/>
          </a:xfrm>
          <a:prstGeom prst="rect">
            <a:avLst/>
          </a:prstGeom>
        </p:spPr>
        <p:txBody>
          <a:bodyPr wrap="square">
            <a:spAutoFit/>
          </a:bodyPr>
          <a:lstStyle/>
          <a:p>
            <a:pPr algn="ctr"/>
            <a:r>
              <a:rPr lang="en-US" sz="6000" b="1" dirty="0">
                <a:ln w="19050">
                  <a:solidFill>
                    <a:schemeClr val="tx1"/>
                  </a:solidFill>
                </a:ln>
                <a:solidFill>
                  <a:schemeClr val="bg1"/>
                </a:solidFill>
                <a:latin typeface="Arial" panose="020B0604020202020204" pitchFamily="34" charset="0"/>
                <a:cs typeface="Arial" panose="020B0604020202020204" pitchFamily="34" charset="0"/>
              </a:rPr>
              <a:t>him.  </a:t>
            </a:r>
          </a:p>
        </p:txBody>
      </p:sp>
    </p:spTree>
    <p:extLst>
      <p:ext uri="{BB962C8B-B14F-4D97-AF65-F5344CB8AC3E}">
        <p14:creationId xmlns:p14="http://schemas.microsoft.com/office/powerpoint/2010/main" val="32172175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48"/>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xit"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19"/>
                                        </p:tgtEl>
                                        <p:attrNameLst>
                                          <p:attrName>style.visibility</p:attrName>
                                        </p:attrNameLst>
                                      </p:cBhvr>
                                      <p:to>
                                        <p:strVal val="hidden"/>
                                      </p:to>
                                    </p:set>
                                  </p:childTnLst>
                                </p:cTn>
                              </p:par>
                              <p:par>
                                <p:cTn id="19" presetID="1" presetClass="entr" presetSubtype="0" fill="hold" grpId="1"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xit"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25" restart="whenNotActive" fill="hold" evtFilter="cancelBubble" nodeType="interactiveSeq">
                <p:stCondLst>
                  <p:cond evt="onClick" delay="0">
                    <p:tgtEl>
                      <p:spTgt spid="10"/>
                    </p:tgtEl>
                  </p:cond>
                </p:stCondLst>
                <p:endSync evt="end" delay="0">
                  <p:rtn val="all"/>
                </p:endSync>
                <p:childTnLst>
                  <p:par>
                    <p:cTn id="26" fill="hold">
                      <p:stCondLst>
                        <p:cond delay="0"/>
                      </p:stCondLst>
                      <p:childTnLst>
                        <p:par>
                          <p:cTn id="27" fill="hold">
                            <p:stCondLst>
                              <p:cond delay="0"/>
                            </p:stCondLst>
                            <p:childTnLst>
                              <p:par>
                                <p:cTn id="28" presetID="1" presetClass="exit" presetSubtype="0" fill="hold" grpId="0" nodeType="clickEffect">
                                  <p:stCondLst>
                                    <p:cond delay="0"/>
                                  </p:stCondLst>
                                  <p:childTnLst>
                                    <p:set>
                                      <p:cBhvr>
                                        <p:cTn id="29" dur="1" fill="hold">
                                          <p:stCondLst>
                                            <p:cond delay="0"/>
                                          </p:stCondLst>
                                        </p:cTn>
                                        <p:tgtEl>
                                          <p:spTgt spid="77"/>
                                        </p:tgtEl>
                                        <p:attrNameLst>
                                          <p:attrName>style.visibility</p:attrName>
                                        </p:attrNameLst>
                                      </p:cBhvr>
                                      <p:to>
                                        <p:strVal val="hidden"/>
                                      </p:to>
                                    </p:set>
                                  </p:childTnLst>
                                </p:cTn>
                              </p:par>
                              <p:par>
                                <p:cTn id="30" presetID="1" presetClass="exit" presetSubtype="0" fill="hold" grpId="0" nodeType="withEffect">
                                  <p:stCondLst>
                                    <p:cond delay="0"/>
                                  </p:stCondLst>
                                  <p:childTnLst>
                                    <p:set>
                                      <p:cBhvr>
                                        <p:cTn id="31" dur="1" fill="hold">
                                          <p:stCondLst>
                                            <p:cond delay="0"/>
                                          </p:stCondLst>
                                        </p:cTn>
                                        <p:tgtEl>
                                          <p:spTgt spid="78"/>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1" nodeType="clickEffect">
                                  <p:stCondLst>
                                    <p:cond delay="0"/>
                                  </p:stCondLst>
                                  <p:childTnLst>
                                    <p:set>
                                      <p:cBhvr>
                                        <p:cTn id="35" dur="1" fill="hold">
                                          <p:stCondLst>
                                            <p:cond delay="0"/>
                                          </p:stCondLst>
                                        </p:cTn>
                                        <p:tgtEl>
                                          <p:spTgt spid="77"/>
                                        </p:tgtEl>
                                        <p:attrNameLst>
                                          <p:attrName>style.visibility</p:attrName>
                                        </p:attrNameLst>
                                      </p:cBhvr>
                                      <p:to>
                                        <p:strVal val="visible"/>
                                      </p:to>
                                    </p:set>
                                  </p:childTnLst>
                                </p:cTn>
                              </p:par>
                              <p:par>
                                <p:cTn id="36" presetID="1" presetClass="entr" presetSubtype="0" fill="hold" grpId="1" nodeType="withEffect">
                                  <p:stCondLst>
                                    <p:cond delay="0"/>
                                  </p:stCondLst>
                                  <p:childTnLst>
                                    <p:set>
                                      <p:cBhvr>
                                        <p:cTn id="37" dur="1" fill="hold">
                                          <p:stCondLst>
                                            <p:cond delay="0"/>
                                          </p:stCondLst>
                                        </p:cTn>
                                        <p:tgtEl>
                                          <p:spTgt spid="78"/>
                                        </p:tgtEl>
                                        <p:attrNameLst>
                                          <p:attrName>style.visibility</p:attrName>
                                        </p:attrNameLst>
                                      </p:cBhvr>
                                      <p:to>
                                        <p:strVal val="visible"/>
                                      </p:to>
                                    </p:set>
                                  </p:childTnLst>
                                </p:cTn>
                              </p:par>
                              <p:par>
                                <p:cTn id="38" presetID="1" presetClass="exit" presetSubtype="0" fill="hold" grpId="0" nodeType="withEffect">
                                  <p:stCondLst>
                                    <p:cond delay="0"/>
                                  </p:stCondLst>
                                  <p:childTnLst>
                                    <p:set>
                                      <p:cBhvr>
                                        <p:cTn id="39"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40" restart="whenNotActive" fill="hold" evtFilter="cancelBubble" nodeType="interactiveSeq">
                <p:stCondLst>
                  <p:cond evt="onClick" delay="0">
                    <p:tgtEl>
                      <p:spTgt spid="11"/>
                    </p:tgtEl>
                  </p:cond>
                </p:stCondLst>
                <p:endSync evt="end" delay="0">
                  <p:rtn val="all"/>
                </p:endSync>
                <p:childTnLst>
                  <p:par>
                    <p:cTn id="41" fill="hold">
                      <p:stCondLst>
                        <p:cond delay="0"/>
                      </p:stCondLst>
                      <p:childTnLst>
                        <p:par>
                          <p:cTn id="42" fill="hold">
                            <p:stCondLst>
                              <p:cond delay="0"/>
                            </p:stCondLst>
                            <p:childTnLst>
                              <p:par>
                                <p:cTn id="43" presetID="1" presetClass="exit" presetSubtype="0" fill="hold" grpId="0" nodeType="clickEffect">
                                  <p:stCondLst>
                                    <p:cond delay="0"/>
                                  </p:stCondLst>
                                  <p:childTnLst>
                                    <p:set>
                                      <p:cBhvr>
                                        <p:cTn id="44" dur="1" fill="hold">
                                          <p:stCondLst>
                                            <p:cond delay="0"/>
                                          </p:stCondLst>
                                        </p:cTn>
                                        <p:tgtEl>
                                          <p:spTgt spid="79"/>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1" nodeType="clickEffect">
                                  <p:stCondLst>
                                    <p:cond delay="0"/>
                                  </p:stCondLst>
                                  <p:childTnLst>
                                    <p:set>
                                      <p:cBhvr>
                                        <p:cTn id="48" dur="1" fill="hold">
                                          <p:stCondLst>
                                            <p:cond delay="0"/>
                                          </p:stCondLst>
                                        </p:cTn>
                                        <p:tgtEl>
                                          <p:spTgt spid="79"/>
                                        </p:tgtEl>
                                        <p:attrNameLst>
                                          <p:attrName>style.visibility</p:attrName>
                                        </p:attrNameLst>
                                      </p:cBhvr>
                                      <p:to>
                                        <p:strVal val="visible"/>
                                      </p:to>
                                    </p:set>
                                  </p:childTnLst>
                                </p:cTn>
                              </p:par>
                              <p:par>
                                <p:cTn id="49" presetID="1" presetClass="exit" presetSubtype="0" fill="hold" grpId="0" nodeType="withEffect">
                                  <p:stCondLst>
                                    <p:cond delay="0"/>
                                  </p:stCondLst>
                                  <p:childTnLst>
                                    <p:set>
                                      <p:cBhvr>
                                        <p:cTn id="50"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51" restart="whenNotActive" fill="hold" evtFilter="cancelBubble" nodeType="interactiveSeq">
                <p:stCondLst>
                  <p:cond evt="onClick" delay="0">
                    <p:tgtEl>
                      <p:spTgt spid="12"/>
                    </p:tgtEl>
                  </p:cond>
                </p:stCondLst>
                <p:endSync evt="end" delay="0">
                  <p:rtn val="all"/>
                </p:endSync>
                <p:childTnLst>
                  <p:par>
                    <p:cTn id="52" fill="hold">
                      <p:stCondLst>
                        <p:cond delay="0"/>
                      </p:stCondLst>
                      <p:childTnLst>
                        <p:par>
                          <p:cTn id="53" fill="hold">
                            <p:stCondLst>
                              <p:cond delay="0"/>
                            </p:stCondLst>
                            <p:childTnLst>
                              <p:par>
                                <p:cTn id="54" presetID="1" presetClass="exit" presetSubtype="0" fill="hold" grpId="0" nodeType="clickEffect">
                                  <p:stCondLst>
                                    <p:cond delay="0"/>
                                  </p:stCondLst>
                                  <p:childTnLst>
                                    <p:set>
                                      <p:cBhvr>
                                        <p:cTn id="55" dur="1" fill="hold">
                                          <p:stCondLst>
                                            <p:cond delay="0"/>
                                          </p:stCondLst>
                                        </p:cTn>
                                        <p:tgtEl>
                                          <p:spTgt spid="80"/>
                                        </p:tgtEl>
                                        <p:attrNameLst>
                                          <p:attrName>style.visibility</p:attrName>
                                        </p:attrNameLst>
                                      </p:cBhvr>
                                      <p:to>
                                        <p:strVal val="hidden"/>
                                      </p:to>
                                    </p:set>
                                  </p:childTnLst>
                                </p:cTn>
                              </p:par>
                              <p:par>
                                <p:cTn id="56" presetID="1" presetClass="exit" presetSubtype="0" fill="hold" grpId="0" nodeType="withEffect">
                                  <p:stCondLst>
                                    <p:cond delay="0"/>
                                  </p:stCondLst>
                                  <p:childTnLst>
                                    <p:set>
                                      <p:cBhvr>
                                        <p:cTn id="57" dur="1" fill="hold">
                                          <p:stCondLst>
                                            <p:cond delay="0"/>
                                          </p:stCondLst>
                                        </p:cTn>
                                        <p:tgtEl>
                                          <p:spTgt spid="81"/>
                                        </p:tgtEl>
                                        <p:attrNameLst>
                                          <p:attrName>style.visibility</p:attrName>
                                        </p:attrNameLst>
                                      </p:cBhvr>
                                      <p:to>
                                        <p:strVal val="hidden"/>
                                      </p:to>
                                    </p:set>
                                  </p:childTnLst>
                                </p:cTn>
                              </p:par>
                              <p:par>
                                <p:cTn id="58" presetID="1" presetClass="exit" presetSubtype="0" fill="hold" grpId="0" nodeType="withEffect">
                                  <p:stCondLst>
                                    <p:cond delay="0"/>
                                  </p:stCondLst>
                                  <p:childTnLst>
                                    <p:set>
                                      <p:cBhvr>
                                        <p:cTn id="59" dur="1" fill="hold">
                                          <p:stCondLst>
                                            <p:cond delay="0"/>
                                          </p:stCondLst>
                                        </p:cTn>
                                        <p:tgtEl>
                                          <p:spTgt spid="82"/>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1" nodeType="clickEffect">
                                  <p:stCondLst>
                                    <p:cond delay="0"/>
                                  </p:stCondLst>
                                  <p:childTnLst>
                                    <p:set>
                                      <p:cBhvr>
                                        <p:cTn id="63" dur="1" fill="hold">
                                          <p:stCondLst>
                                            <p:cond delay="0"/>
                                          </p:stCondLst>
                                        </p:cTn>
                                        <p:tgtEl>
                                          <p:spTgt spid="80"/>
                                        </p:tgtEl>
                                        <p:attrNameLst>
                                          <p:attrName>style.visibility</p:attrName>
                                        </p:attrNameLst>
                                      </p:cBhvr>
                                      <p:to>
                                        <p:strVal val="visible"/>
                                      </p:to>
                                    </p:set>
                                  </p:childTnLst>
                                </p:cTn>
                              </p:par>
                              <p:par>
                                <p:cTn id="64" presetID="1" presetClass="entr" presetSubtype="0" fill="hold" grpId="1" nodeType="withEffect">
                                  <p:stCondLst>
                                    <p:cond delay="0"/>
                                  </p:stCondLst>
                                  <p:childTnLst>
                                    <p:set>
                                      <p:cBhvr>
                                        <p:cTn id="65" dur="1" fill="hold">
                                          <p:stCondLst>
                                            <p:cond delay="0"/>
                                          </p:stCondLst>
                                        </p:cTn>
                                        <p:tgtEl>
                                          <p:spTgt spid="81"/>
                                        </p:tgtEl>
                                        <p:attrNameLst>
                                          <p:attrName>style.visibility</p:attrName>
                                        </p:attrNameLst>
                                      </p:cBhvr>
                                      <p:to>
                                        <p:strVal val="visible"/>
                                      </p:to>
                                    </p:set>
                                  </p:childTnLst>
                                </p:cTn>
                              </p:par>
                              <p:par>
                                <p:cTn id="66" presetID="1" presetClass="entr" presetSubtype="0" fill="hold" grpId="1" nodeType="withEffect">
                                  <p:stCondLst>
                                    <p:cond delay="0"/>
                                  </p:stCondLst>
                                  <p:childTnLst>
                                    <p:set>
                                      <p:cBhvr>
                                        <p:cTn id="67" dur="1" fill="hold">
                                          <p:stCondLst>
                                            <p:cond delay="0"/>
                                          </p:stCondLst>
                                        </p:cTn>
                                        <p:tgtEl>
                                          <p:spTgt spid="82"/>
                                        </p:tgtEl>
                                        <p:attrNameLst>
                                          <p:attrName>style.visibility</p:attrName>
                                        </p:attrNameLst>
                                      </p:cBhvr>
                                      <p:to>
                                        <p:strVal val="visible"/>
                                      </p:to>
                                    </p:set>
                                  </p:childTnLst>
                                </p:cTn>
                              </p:par>
                              <p:par>
                                <p:cTn id="68" presetID="1" presetClass="exit" presetSubtype="0" fill="hold" grpId="0" nodeType="withEffect">
                                  <p:stCondLst>
                                    <p:cond delay="0"/>
                                  </p:stCondLst>
                                  <p:childTnLst>
                                    <p:set>
                                      <p:cBhvr>
                                        <p:cTn id="69"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70" restart="whenNotActive" fill="hold" evtFilter="cancelBubble" nodeType="interactiveSeq">
                <p:stCondLst>
                  <p:cond evt="onClick" delay="0">
                    <p:tgtEl>
                      <p:spTgt spid="13"/>
                    </p:tgtEl>
                  </p:cond>
                </p:stCondLst>
                <p:endSync evt="end" delay="0">
                  <p:rtn val="all"/>
                </p:endSync>
                <p:childTnLst>
                  <p:par>
                    <p:cTn id="71" fill="hold">
                      <p:stCondLst>
                        <p:cond delay="0"/>
                      </p:stCondLst>
                      <p:childTnLst>
                        <p:par>
                          <p:cTn id="72" fill="hold">
                            <p:stCondLst>
                              <p:cond delay="0"/>
                            </p:stCondLst>
                            <p:childTnLst>
                              <p:par>
                                <p:cTn id="73" presetID="1" presetClass="exit" presetSubtype="0" fill="hold" grpId="0" nodeType="clickEffect">
                                  <p:stCondLst>
                                    <p:cond delay="0"/>
                                  </p:stCondLst>
                                  <p:childTnLst>
                                    <p:set>
                                      <p:cBhvr>
                                        <p:cTn id="74" dur="1" fill="hold">
                                          <p:stCondLst>
                                            <p:cond delay="0"/>
                                          </p:stCondLst>
                                        </p:cTn>
                                        <p:tgtEl>
                                          <p:spTgt spid="83"/>
                                        </p:tgtEl>
                                        <p:attrNameLst>
                                          <p:attrName>style.visibility</p:attrName>
                                        </p:attrNameLst>
                                      </p:cBhvr>
                                      <p:to>
                                        <p:strVal val="hidden"/>
                                      </p:to>
                                    </p:set>
                                  </p:childTnLst>
                                </p:cTn>
                              </p:par>
                              <p:par>
                                <p:cTn id="75" presetID="1" presetClass="exit" presetSubtype="0" fill="hold" grpId="0" nodeType="withEffect">
                                  <p:stCondLst>
                                    <p:cond delay="0"/>
                                  </p:stCondLst>
                                  <p:childTnLst>
                                    <p:set>
                                      <p:cBhvr>
                                        <p:cTn id="76" dur="1" fill="hold">
                                          <p:stCondLst>
                                            <p:cond delay="0"/>
                                          </p:stCondLst>
                                        </p:cTn>
                                        <p:tgtEl>
                                          <p:spTgt spid="84"/>
                                        </p:tgtEl>
                                        <p:attrNameLst>
                                          <p:attrName>style.visibility</p:attrName>
                                        </p:attrNameLst>
                                      </p:cBhvr>
                                      <p:to>
                                        <p:strVal val="hidden"/>
                                      </p:to>
                                    </p:set>
                                  </p:childTnLst>
                                </p:cTn>
                              </p:par>
                              <p:par>
                                <p:cTn id="77" presetID="1" presetClass="exit" presetSubtype="0" fill="hold" grpId="0" nodeType="withEffect">
                                  <p:stCondLst>
                                    <p:cond delay="0"/>
                                  </p:stCondLst>
                                  <p:childTnLst>
                                    <p:set>
                                      <p:cBhvr>
                                        <p:cTn id="78" dur="1" fill="hold">
                                          <p:stCondLst>
                                            <p:cond delay="0"/>
                                          </p:stCondLst>
                                        </p:cTn>
                                        <p:tgtEl>
                                          <p:spTgt spid="95"/>
                                        </p:tgtEl>
                                        <p:attrNameLst>
                                          <p:attrName>style.visibility</p:attrName>
                                        </p:attrNameLst>
                                      </p:cBhvr>
                                      <p:to>
                                        <p:strVal val="hidden"/>
                                      </p:to>
                                    </p:set>
                                  </p:childTnLst>
                                </p:cTn>
                              </p:par>
                              <p:par>
                                <p:cTn id="79" presetID="1" presetClass="exit" presetSubtype="0" fill="hold" grpId="0" nodeType="withEffect">
                                  <p:stCondLst>
                                    <p:cond delay="0"/>
                                  </p:stCondLst>
                                  <p:childTnLst>
                                    <p:set>
                                      <p:cBhvr>
                                        <p:cTn id="80" dur="1" fill="hold">
                                          <p:stCondLst>
                                            <p:cond delay="0"/>
                                          </p:stCondLst>
                                        </p:cTn>
                                        <p:tgtEl>
                                          <p:spTgt spid="85"/>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1" nodeType="clickEffect">
                                  <p:stCondLst>
                                    <p:cond delay="0"/>
                                  </p:stCondLst>
                                  <p:childTnLst>
                                    <p:set>
                                      <p:cBhvr>
                                        <p:cTn id="84" dur="1" fill="hold">
                                          <p:stCondLst>
                                            <p:cond delay="0"/>
                                          </p:stCondLst>
                                        </p:cTn>
                                        <p:tgtEl>
                                          <p:spTgt spid="83"/>
                                        </p:tgtEl>
                                        <p:attrNameLst>
                                          <p:attrName>style.visibility</p:attrName>
                                        </p:attrNameLst>
                                      </p:cBhvr>
                                      <p:to>
                                        <p:strVal val="visible"/>
                                      </p:to>
                                    </p:set>
                                  </p:childTnLst>
                                </p:cTn>
                              </p:par>
                              <p:par>
                                <p:cTn id="85" presetID="1" presetClass="entr" presetSubtype="0" fill="hold" grpId="1" nodeType="withEffect">
                                  <p:stCondLst>
                                    <p:cond delay="0"/>
                                  </p:stCondLst>
                                  <p:childTnLst>
                                    <p:set>
                                      <p:cBhvr>
                                        <p:cTn id="86" dur="1" fill="hold">
                                          <p:stCondLst>
                                            <p:cond delay="0"/>
                                          </p:stCondLst>
                                        </p:cTn>
                                        <p:tgtEl>
                                          <p:spTgt spid="84"/>
                                        </p:tgtEl>
                                        <p:attrNameLst>
                                          <p:attrName>style.visibility</p:attrName>
                                        </p:attrNameLst>
                                      </p:cBhvr>
                                      <p:to>
                                        <p:strVal val="visible"/>
                                      </p:to>
                                    </p:set>
                                  </p:childTnLst>
                                </p:cTn>
                              </p:par>
                              <p:par>
                                <p:cTn id="87" presetID="1" presetClass="entr" presetSubtype="0" fill="hold" grpId="1" nodeType="withEffect">
                                  <p:stCondLst>
                                    <p:cond delay="0"/>
                                  </p:stCondLst>
                                  <p:childTnLst>
                                    <p:set>
                                      <p:cBhvr>
                                        <p:cTn id="88" dur="1" fill="hold">
                                          <p:stCondLst>
                                            <p:cond delay="0"/>
                                          </p:stCondLst>
                                        </p:cTn>
                                        <p:tgtEl>
                                          <p:spTgt spid="95"/>
                                        </p:tgtEl>
                                        <p:attrNameLst>
                                          <p:attrName>style.visibility</p:attrName>
                                        </p:attrNameLst>
                                      </p:cBhvr>
                                      <p:to>
                                        <p:strVal val="visible"/>
                                      </p:to>
                                    </p:set>
                                  </p:childTnLst>
                                </p:cTn>
                              </p:par>
                              <p:par>
                                <p:cTn id="89" presetID="1" presetClass="entr" presetSubtype="0" fill="hold" grpId="1" nodeType="withEffect">
                                  <p:stCondLst>
                                    <p:cond delay="0"/>
                                  </p:stCondLst>
                                  <p:childTnLst>
                                    <p:set>
                                      <p:cBhvr>
                                        <p:cTn id="90" dur="1" fill="hold">
                                          <p:stCondLst>
                                            <p:cond delay="0"/>
                                          </p:stCondLst>
                                        </p:cTn>
                                        <p:tgtEl>
                                          <p:spTgt spid="85"/>
                                        </p:tgtEl>
                                        <p:attrNameLst>
                                          <p:attrName>style.visibility</p:attrName>
                                        </p:attrNameLst>
                                      </p:cBhvr>
                                      <p:to>
                                        <p:strVal val="visible"/>
                                      </p:to>
                                    </p:set>
                                  </p:childTnLst>
                                </p:cTn>
                              </p:par>
                              <p:par>
                                <p:cTn id="91" presetID="1" presetClass="exit" presetSubtype="0" fill="hold" grpId="0" nodeType="withEffect">
                                  <p:stCondLst>
                                    <p:cond delay="0"/>
                                  </p:stCondLst>
                                  <p:childTnLst>
                                    <p:set>
                                      <p:cBhvr>
                                        <p:cTn id="92"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93" restart="whenNotActive" fill="hold" evtFilter="cancelBubble" nodeType="interactiveSeq">
                <p:stCondLst>
                  <p:cond evt="onClick" delay="0">
                    <p:tgtEl>
                      <p:spTgt spid="14"/>
                    </p:tgtEl>
                  </p:cond>
                </p:stCondLst>
                <p:endSync evt="end" delay="0">
                  <p:rtn val="all"/>
                </p:endSync>
                <p:childTnLst>
                  <p:par>
                    <p:cTn id="94" fill="hold">
                      <p:stCondLst>
                        <p:cond delay="0"/>
                      </p:stCondLst>
                      <p:childTnLst>
                        <p:par>
                          <p:cTn id="95" fill="hold">
                            <p:stCondLst>
                              <p:cond delay="0"/>
                            </p:stCondLst>
                            <p:childTnLst>
                              <p:par>
                                <p:cTn id="96" presetID="1" presetClass="exit" presetSubtype="0" fill="hold" grpId="0" nodeType="clickEffect">
                                  <p:stCondLst>
                                    <p:cond delay="0"/>
                                  </p:stCondLst>
                                  <p:childTnLst>
                                    <p:set>
                                      <p:cBhvr>
                                        <p:cTn id="97" dur="1" fill="hold">
                                          <p:stCondLst>
                                            <p:cond delay="0"/>
                                          </p:stCondLst>
                                        </p:cTn>
                                        <p:tgtEl>
                                          <p:spTgt spid="87"/>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1" presetClass="entr" presetSubtype="0" fill="hold" grpId="1" nodeType="clickEffect">
                                  <p:stCondLst>
                                    <p:cond delay="0"/>
                                  </p:stCondLst>
                                  <p:childTnLst>
                                    <p:set>
                                      <p:cBhvr>
                                        <p:cTn id="101" dur="1" fill="hold">
                                          <p:stCondLst>
                                            <p:cond delay="0"/>
                                          </p:stCondLst>
                                        </p:cTn>
                                        <p:tgtEl>
                                          <p:spTgt spid="87"/>
                                        </p:tgtEl>
                                        <p:attrNameLst>
                                          <p:attrName>style.visibility</p:attrName>
                                        </p:attrNameLst>
                                      </p:cBhvr>
                                      <p:to>
                                        <p:strVal val="visible"/>
                                      </p:to>
                                    </p:set>
                                  </p:childTnLst>
                                </p:cTn>
                              </p:par>
                              <p:par>
                                <p:cTn id="102" presetID="1" presetClass="exit" presetSubtype="0" fill="hold" grpId="0" nodeType="withEffect">
                                  <p:stCondLst>
                                    <p:cond delay="0"/>
                                  </p:stCondLst>
                                  <p:childTnLst>
                                    <p:set>
                                      <p:cBhvr>
                                        <p:cTn id="103"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04" restart="whenNotActive" fill="hold" evtFilter="cancelBubble" nodeType="interactiveSeq">
                <p:stCondLst>
                  <p:cond evt="onClick" delay="0">
                    <p:tgtEl>
                      <p:spTgt spid="15"/>
                    </p:tgtEl>
                  </p:cond>
                </p:stCondLst>
                <p:endSync evt="end" delay="0">
                  <p:rtn val="all"/>
                </p:endSync>
                <p:childTnLst>
                  <p:par>
                    <p:cTn id="105" fill="hold">
                      <p:stCondLst>
                        <p:cond delay="0"/>
                      </p:stCondLst>
                      <p:childTnLst>
                        <p:par>
                          <p:cTn id="106" fill="hold">
                            <p:stCondLst>
                              <p:cond delay="0"/>
                            </p:stCondLst>
                            <p:childTnLst>
                              <p:par>
                                <p:cTn id="107" presetID="1" presetClass="exit" presetSubtype="0" fill="hold" grpId="0" nodeType="clickEffect">
                                  <p:stCondLst>
                                    <p:cond delay="0"/>
                                  </p:stCondLst>
                                  <p:childTnLst>
                                    <p:set>
                                      <p:cBhvr>
                                        <p:cTn id="108" dur="1" fill="hold">
                                          <p:stCondLst>
                                            <p:cond delay="0"/>
                                          </p:stCondLst>
                                        </p:cTn>
                                        <p:tgtEl>
                                          <p:spTgt spid="88"/>
                                        </p:tgtEl>
                                        <p:attrNameLst>
                                          <p:attrName>style.visibility</p:attrName>
                                        </p:attrNameLst>
                                      </p:cBhvr>
                                      <p:to>
                                        <p:strVal val="hidden"/>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1" nodeType="clickEffect">
                                  <p:stCondLst>
                                    <p:cond delay="0"/>
                                  </p:stCondLst>
                                  <p:childTnLst>
                                    <p:set>
                                      <p:cBhvr>
                                        <p:cTn id="112" dur="1" fill="hold">
                                          <p:stCondLst>
                                            <p:cond delay="0"/>
                                          </p:stCondLst>
                                        </p:cTn>
                                        <p:tgtEl>
                                          <p:spTgt spid="88"/>
                                        </p:tgtEl>
                                        <p:attrNameLst>
                                          <p:attrName>style.visibility</p:attrName>
                                        </p:attrNameLst>
                                      </p:cBhvr>
                                      <p:to>
                                        <p:strVal val="visible"/>
                                      </p:to>
                                    </p:set>
                                  </p:childTnLst>
                                </p:cTn>
                              </p:par>
                              <p:par>
                                <p:cTn id="113" presetID="1" presetClass="exit" presetSubtype="0" fill="hold" grpId="0" nodeType="withEffect">
                                  <p:stCondLst>
                                    <p:cond delay="0"/>
                                  </p:stCondLst>
                                  <p:childTnLst>
                                    <p:set>
                                      <p:cBhvr>
                                        <p:cTn id="114"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15" restart="whenNotActive" fill="hold" evtFilter="cancelBubble" nodeType="interactiveSeq">
                <p:stCondLst>
                  <p:cond evt="onClick" delay="0">
                    <p:tgtEl>
                      <p:spTgt spid="16"/>
                    </p:tgtEl>
                  </p:cond>
                </p:stCondLst>
                <p:endSync evt="end" delay="0">
                  <p:rtn val="all"/>
                </p:endSync>
                <p:childTnLst>
                  <p:par>
                    <p:cTn id="116" fill="hold">
                      <p:stCondLst>
                        <p:cond delay="0"/>
                      </p:stCondLst>
                      <p:childTnLst>
                        <p:par>
                          <p:cTn id="117" fill="hold">
                            <p:stCondLst>
                              <p:cond delay="0"/>
                            </p:stCondLst>
                            <p:childTnLst>
                              <p:par>
                                <p:cTn id="118" presetID="1" presetClass="exit" presetSubtype="0" fill="hold" grpId="0" nodeType="clickEffect">
                                  <p:stCondLst>
                                    <p:cond delay="0"/>
                                  </p:stCondLst>
                                  <p:childTnLst>
                                    <p:set>
                                      <p:cBhvr>
                                        <p:cTn id="119" dur="1" fill="hold">
                                          <p:stCondLst>
                                            <p:cond delay="0"/>
                                          </p:stCondLst>
                                        </p:cTn>
                                        <p:tgtEl>
                                          <p:spTgt spid="89"/>
                                        </p:tgtEl>
                                        <p:attrNameLst>
                                          <p:attrName>style.visibility</p:attrName>
                                        </p:attrNameLst>
                                      </p:cBhvr>
                                      <p:to>
                                        <p:strVal val="hidden"/>
                                      </p:to>
                                    </p:set>
                                  </p:childTnLst>
                                </p:cTn>
                              </p:par>
                              <p:par>
                                <p:cTn id="120" presetID="1" presetClass="exit" presetSubtype="0" fill="hold" grpId="0" nodeType="withEffect">
                                  <p:stCondLst>
                                    <p:cond delay="0"/>
                                  </p:stCondLst>
                                  <p:childTnLst>
                                    <p:set>
                                      <p:cBhvr>
                                        <p:cTn id="121" dur="1" fill="hold">
                                          <p:stCondLst>
                                            <p:cond delay="0"/>
                                          </p:stCondLst>
                                        </p:cTn>
                                        <p:tgtEl>
                                          <p:spTgt spid="90"/>
                                        </p:tgtEl>
                                        <p:attrNameLst>
                                          <p:attrName>style.visibility</p:attrName>
                                        </p:attrNameLst>
                                      </p:cBhvr>
                                      <p:to>
                                        <p:strVal val="hidden"/>
                                      </p:to>
                                    </p:set>
                                  </p:childTnLst>
                                </p:cTn>
                              </p:par>
                            </p:childTnLst>
                          </p:cTn>
                        </p:par>
                      </p:childTnLst>
                    </p:cTn>
                  </p:par>
                  <p:par>
                    <p:cTn id="122" fill="hold">
                      <p:stCondLst>
                        <p:cond delay="indefinite"/>
                      </p:stCondLst>
                      <p:childTnLst>
                        <p:par>
                          <p:cTn id="123" fill="hold">
                            <p:stCondLst>
                              <p:cond delay="0"/>
                            </p:stCondLst>
                            <p:childTnLst>
                              <p:par>
                                <p:cTn id="124" presetID="1" presetClass="entr" presetSubtype="0" fill="hold" grpId="1" nodeType="clickEffect">
                                  <p:stCondLst>
                                    <p:cond delay="0"/>
                                  </p:stCondLst>
                                  <p:childTnLst>
                                    <p:set>
                                      <p:cBhvr>
                                        <p:cTn id="125" dur="1" fill="hold">
                                          <p:stCondLst>
                                            <p:cond delay="0"/>
                                          </p:stCondLst>
                                        </p:cTn>
                                        <p:tgtEl>
                                          <p:spTgt spid="89"/>
                                        </p:tgtEl>
                                        <p:attrNameLst>
                                          <p:attrName>style.visibility</p:attrName>
                                        </p:attrNameLst>
                                      </p:cBhvr>
                                      <p:to>
                                        <p:strVal val="visible"/>
                                      </p:to>
                                    </p:set>
                                  </p:childTnLst>
                                </p:cTn>
                              </p:par>
                              <p:par>
                                <p:cTn id="126" presetID="1" presetClass="entr" presetSubtype="0" fill="hold" grpId="1" nodeType="withEffect">
                                  <p:stCondLst>
                                    <p:cond delay="0"/>
                                  </p:stCondLst>
                                  <p:childTnLst>
                                    <p:set>
                                      <p:cBhvr>
                                        <p:cTn id="127" dur="1" fill="hold">
                                          <p:stCondLst>
                                            <p:cond delay="0"/>
                                          </p:stCondLst>
                                        </p:cTn>
                                        <p:tgtEl>
                                          <p:spTgt spid="90"/>
                                        </p:tgtEl>
                                        <p:attrNameLst>
                                          <p:attrName>style.visibility</p:attrName>
                                        </p:attrNameLst>
                                      </p:cBhvr>
                                      <p:to>
                                        <p:strVal val="visible"/>
                                      </p:to>
                                    </p:set>
                                  </p:childTnLst>
                                </p:cTn>
                              </p:par>
                              <p:par>
                                <p:cTn id="128" presetID="1" presetClass="exit" presetSubtype="0" fill="hold" grpId="0" nodeType="withEffect">
                                  <p:stCondLst>
                                    <p:cond delay="0"/>
                                  </p:stCondLst>
                                  <p:childTnLst>
                                    <p:set>
                                      <p:cBhvr>
                                        <p:cTn id="129"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30" restart="whenNotActive" fill="hold" evtFilter="cancelBubble" nodeType="interactiveSeq">
                <p:stCondLst>
                  <p:cond evt="onClick" delay="0">
                    <p:tgtEl>
                      <p:spTgt spid="17"/>
                    </p:tgtEl>
                  </p:cond>
                </p:stCondLst>
                <p:endSync evt="end" delay="0">
                  <p:rtn val="all"/>
                </p:endSync>
                <p:childTnLst>
                  <p:par>
                    <p:cTn id="131" fill="hold">
                      <p:stCondLst>
                        <p:cond delay="0"/>
                      </p:stCondLst>
                      <p:childTnLst>
                        <p:par>
                          <p:cTn id="132" fill="hold">
                            <p:stCondLst>
                              <p:cond delay="0"/>
                            </p:stCondLst>
                            <p:childTnLst>
                              <p:par>
                                <p:cTn id="133" presetID="1" presetClass="exit" presetSubtype="0" fill="hold" grpId="0" nodeType="clickEffect">
                                  <p:stCondLst>
                                    <p:cond delay="0"/>
                                  </p:stCondLst>
                                  <p:childTnLst>
                                    <p:set>
                                      <p:cBhvr>
                                        <p:cTn id="134" dur="1" fill="hold">
                                          <p:stCondLst>
                                            <p:cond delay="0"/>
                                          </p:stCondLst>
                                        </p:cTn>
                                        <p:tgtEl>
                                          <p:spTgt spid="91"/>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1" nodeType="clickEffect">
                                  <p:stCondLst>
                                    <p:cond delay="0"/>
                                  </p:stCondLst>
                                  <p:childTnLst>
                                    <p:set>
                                      <p:cBhvr>
                                        <p:cTn id="138" dur="1" fill="hold">
                                          <p:stCondLst>
                                            <p:cond delay="0"/>
                                          </p:stCondLst>
                                        </p:cTn>
                                        <p:tgtEl>
                                          <p:spTgt spid="91"/>
                                        </p:tgtEl>
                                        <p:attrNameLst>
                                          <p:attrName>style.visibility</p:attrName>
                                        </p:attrNameLst>
                                      </p:cBhvr>
                                      <p:to>
                                        <p:strVal val="visible"/>
                                      </p:to>
                                    </p:set>
                                  </p:childTnLst>
                                </p:cTn>
                              </p:par>
                              <p:par>
                                <p:cTn id="139" presetID="1" presetClass="exit" presetSubtype="0" fill="hold" grpId="0" nodeType="withEffect">
                                  <p:stCondLst>
                                    <p:cond delay="0"/>
                                  </p:stCondLst>
                                  <p:childTnLst>
                                    <p:set>
                                      <p:cBhvr>
                                        <p:cTn id="140"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41" restart="whenNotActive" fill="hold" evtFilter="cancelBubble" nodeType="interactiveSeq">
                <p:stCondLst>
                  <p:cond evt="onClick" delay="0">
                    <p:tgtEl>
                      <p:spTgt spid="18"/>
                    </p:tgtEl>
                  </p:cond>
                </p:stCondLst>
                <p:endSync evt="end" delay="0">
                  <p:rtn val="all"/>
                </p:endSync>
                <p:childTnLst>
                  <p:par>
                    <p:cTn id="142" fill="hold">
                      <p:stCondLst>
                        <p:cond delay="0"/>
                      </p:stCondLst>
                      <p:childTnLst>
                        <p:par>
                          <p:cTn id="143" fill="hold">
                            <p:stCondLst>
                              <p:cond delay="0"/>
                            </p:stCondLst>
                            <p:childTnLst>
                              <p:par>
                                <p:cTn id="144" presetID="1" presetClass="exit" presetSubtype="0" fill="hold" grpId="0" nodeType="clickEffect">
                                  <p:stCondLst>
                                    <p:cond delay="0"/>
                                  </p:stCondLst>
                                  <p:childTnLst>
                                    <p:set>
                                      <p:cBhvr>
                                        <p:cTn id="145" dur="1" fill="hold">
                                          <p:stCondLst>
                                            <p:cond delay="0"/>
                                          </p:stCondLst>
                                        </p:cTn>
                                        <p:tgtEl>
                                          <p:spTgt spid="92"/>
                                        </p:tgtEl>
                                        <p:attrNameLst>
                                          <p:attrName>style.visibility</p:attrName>
                                        </p:attrNameLst>
                                      </p:cBhvr>
                                      <p:to>
                                        <p:strVal val="hidden"/>
                                      </p:to>
                                    </p:set>
                                  </p:childTnLst>
                                </p:cTn>
                              </p:par>
                              <p:par>
                                <p:cTn id="146" presetID="1" presetClass="exit" presetSubtype="0" fill="hold" grpId="0" nodeType="withEffect">
                                  <p:stCondLst>
                                    <p:cond delay="0"/>
                                  </p:stCondLst>
                                  <p:childTnLst>
                                    <p:set>
                                      <p:cBhvr>
                                        <p:cTn id="147" dur="1" fill="hold">
                                          <p:stCondLst>
                                            <p:cond delay="0"/>
                                          </p:stCondLst>
                                        </p:cTn>
                                        <p:tgtEl>
                                          <p:spTgt spid="93"/>
                                        </p:tgtEl>
                                        <p:attrNameLst>
                                          <p:attrName>style.visibility</p:attrName>
                                        </p:attrNameLst>
                                      </p:cBhvr>
                                      <p:to>
                                        <p:strVal val="hidden"/>
                                      </p:to>
                                    </p:set>
                                  </p:childTnLst>
                                </p:cTn>
                              </p:par>
                              <p:par>
                                <p:cTn id="148" presetID="1" presetClass="exit" presetSubtype="0" fill="hold" grpId="0" nodeType="withEffect">
                                  <p:stCondLst>
                                    <p:cond delay="0"/>
                                  </p:stCondLst>
                                  <p:childTnLst>
                                    <p:set>
                                      <p:cBhvr>
                                        <p:cTn id="149" dur="1" fill="hold">
                                          <p:stCondLst>
                                            <p:cond delay="0"/>
                                          </p:stCondLst>
                                        </p:cTn>
                                        <p:tgtEl>
                                          <p:spTgt spid="94"/>
                                        </p:tgtEl>
                                        <p:attrNameLst>
                                          <p:attrName>style.visibility</p:attrName>
                                        </p:attrNameLst>
                                      </p:cBhvr>
                                      <p:to>
                                        <p:strVal val="hidden"/>
                                      </p:to>
                                    </p:set>
                                  </p:childTnLst>
                                </p:cTn>
                              </p:par>
                            </p:childTnLst>
                          </p:cTn>
                        </p:par>
                      </p:childTnLst>
                    </p:cTn>
                  </p:par>
                  <p:par>
                    <p:cTn id="150" fill="hold">
                      <p:stCondLst>
                        <p:cond delay="indefinite"/>
                      </p:stCondLst>
                      <p:childTnLst>
                        <p:par>
                          <p:cTn id="151" fill="hold">
                            <p:stCondLst>
                              <p:cond delay="0"/>
                            </p:stCondLst>
                            <p:childTnLst>
                              <p:par>
                                <p:cTn id="152" presetID="1" presetClass="entr" presetSubtype="0" fill="hold" grpId="1" nodeType="clickEffect">
                                  <p:stCondLst>
                                    <p:cond delay="0"/>
                                  </p:stCondLst>
                                  <p:childTnLst>
                                    <p:set>
                                      <p:cBhvr>
                                        <p:cTn id="153" dur="1" fill="hold">
                                          <p:stCondLst>
                                            <p:cond delay="0"/>
                                          </p:stCondLst>
                                        </p:cTn>
                                        <p:tgtEl>
                                          <p:spTgt spid="92"/>
                                        </p:tgtEl>
                                        <p:attrNameLst>
                                          <p:attrName>style.visibility</p:attrName>
                                        </p:attrNameLst>
                                      </p:cBhvr>
                                      <p:to>
                                        <p:strVal val="visible"/>
                                      </p:to>
                                    </p:set>
                                  </p:childTnLst>
                                </p:cTn>
                              </p:par>
                              <p:par>
                                <p:cTn id="154" presetID="1" presetClass="entr" presetSubtype="0" fill="hold" grpId="1" nodeType="withEffect">
                                  <p:stCondLst>
                                    <p:cond delay="0"/>
                                  </p:stCondLst>
                                  <p:childTnLst>
                                    <p:set>
                                      <p:cBhvr>
                                        <p:cTn id="155" dur="1" fill="hold">
                                          <p:stCondLst>
                                            <p:cond delay="0"/>
                                          </p:stCondLst>
                                        </p:cTn>
                                        <p:tgtEl>
                                          <p:spTgt spid="93"/>
                                        </p:tgtEl>
                                        <p:attrNameLst>
                                          <p:attrName>style.visibility</p:attrName>
                                        </p:attrNameLst>
                                      </p:cBhvr>
                                      <p:to>
                                        <p:strVal val="visible"/>
                                      </p:to>
                                    </p:set>
                                  </p:childTnLst>
                                </p:cTn>
                              </p:par>
                              <p:par>
                                <p:cTn id="156" presetID="1" presetClass="entr" presetSubtype="0" fill="hold" grpId="1" nodeType="withEffect">
                                  <p:stCondLst>
                                    <p:cond delay="0"/>
                                  </p:stCondLst>
                                  <p:childTnLst>
                                    <p:set>
                                      <p:cBhvr>
                                        <p:cTn id="157" dur="1" fill="hold">
                                          <p:stCondLst>
                                            <p:cond delay="0"/>
                                          </p:stCondLst>
                                        </p:cTn>
                                        <p:tgtEl>
                                          <p:spTgt spid="94"/>
                                        </p:tgtEl>
                                        <p:attrNameLst>
                                          <p:attrName>style.visibility</p:attrName>
                                        </p:attrNameLst>
                                      </p:cBhvr>
                                      <p:to>
                                        <p:strVal val="visible"/>
                                      </p:to>
                                    </p:set>
                                  </p:childTnLst>
                                </p:cTn>
                              </p:par>
                              <p:par>
                                <p:cTn id="158" presetID="1" presetClass="exit" presetSubtype="0" fill="hold" grpId="0" nodeType="withEffect">
                                  <p:stCondLst>
                                    <p:cond delay="0"/>
                                  </p:stCondLst>
                                  <p:childTnLst>
                                    <p:set>
                                      <p:cBhvr>
                                        <p:cTn id="159"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0" grpId="0"/>
      <p:bldP spid="11" grpId="0"/>
      <p:bldP spid="12" grpId="0"/>
      <p:bldP spid="13" grpId="0"/>
      <p:bldP spid="14" grpId="0"/>
      <p:bldP spid="15" grpId="0"/>
      <p:bldP spid="16" grpId="0"/>
      <p:bldP spid="17" grpId="0"/>
      <p:bldP spid="18" grpId="0"/>
      <p:bldP spid="19" grpId="0"/>
      <p:bldP spid="19" grpId="1"/>
      <p:bldP spid="47" grpId="0"/>
      <p:bldP spid="47" grpId="1"/>
      <p:bldP spid="48" grpId="0"/>
      <p:bldP spid="48" grpId="1"/>
      <p:bldP spid="49" grpId="0"/>
      <p:bldP spid="49" grpId="1"/>
      <p:bldP spid="9" grpId="0"/>
      <p:bldP spid="77" grpId="0"/>
      <p:bldP spid="77" grpId="1"/>
      <p:bldP spid="78" grpId="0"/>
      <p:bldP spid="78" grpId="1"/>
      <p:bldP spid="79" grpId="0"/>
      <p:bldP spid="79" grpId="1"/>
      <p:bldP spid="80" grpId="0"/>
      <p:bldP spid="80" grpId="1"/>
      <p:bldP spid="81" grpId="0"/>
      <p:bldP spid="81" grpId="1"/>
      <p:bldP spid="82" grpId="0"/>
      <p:bldP spid="82" grpId="1"/>
      <p:bldP spid="83" grpId="0"/>
      <p:bldP spid="83" grpId="1"/>
      <p:bldP spid="84" grpId="0"/>
      <p:bldP spid="84" grpId="1"/>
      <p:bldP spid="85" grpId="0"/>
      <p:bldP spid="85" grpId="1"/>
      <p:bldP spid="87" grpId="0"/>
      <p:bldP spid="87" grpId="1"/>
      <p:bldP spid="88" grpId="0"/>
      <p:bldP spid="88" grpId="1"/>
      <p:bldP spid="89" grpId="0"/>
      <p:bldP spid="89" grpId="1"/>
      <p:bldP spid="90" grpId="0"/>
      <p:bldP spid="90" grpId="1"/>
      <p:bldP spid="91" grpId="0"/>
      <p:bldP spid="91" grpId="1"/>
      <p:bldP spid="92" grpId="0"/>
      <p:bldP spid="92" grpId="1"/>
      <p:bldP spid="93" grpId="0"/>
      <p:bldP spid="93" grpId="1"/>
      <p:bldP spid="94" grpId="0"/>
      <p:bldP spid="94" grpId="1"/>
      <p:bldP spid="95" grpId="0"/>
      <p:bldP spid="95" grpId="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TotalTime>
  <Words>192</Words>
  <Application>Microsoft Office PowerPoint</Application>
  <PresentationFormat>Widescreen</PresentationFormat>
  <Paragraphs>66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Black</vt:lpstr>
      <vt:lpstr>Calibri</vt:lpstr>
      <vt:lpstr>Calibri Light</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Townson</dc:creator>
  <cp:lastModifiedBy>Sarah Porch</cp:lastModifiedBy>
  <cp:revision>37</cp:revision>
  <dcterms:created xsi:type="dcterms:W3CDTF">2021-10-22T16:22:24Z</dcterms:created>
  <dcterms:modified xsi:type="dcterms:W3CDTF">2021-11-23T17:33:09Z</dcterms:modified>
</cp:coreProperties>
</file>