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3"/>
  </p:notesMasterIdLst>
  <p:handoutMasterIdLst>
    <p:handoutMasterId r:id="rId14"/>
  </p:handoutMasterIdLst>
  <p:sldIdLst>
    <p:sldId id="267" r:id="rId2"/>
    <p:sldId id="268" r:id="rId3"/>
    <p:sldId id="269" r:id="rId4"/>
    <p:sldId id="270" r:id="rId5"/>
    <p:sldId id="271" r:id="rId6"/>
    <p:sldId id="272" r:id="rId7"/>
    <p:sldId id="278" r:id="rId8"/>
    <p:sldId id="274" r:id="rId9"/>
    <p:sldId id="275" r:id="rId10"/>
    <p:sldId id="280" r:id="rId11"/>
    <p:sldId id="279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A2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-3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244B74A-8A41-44E5-95F9-93C8C5469A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FBF714C-3186-42BA-9A37-AC941B77AF7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BFFBC395-2FBA-4D3C-B9A8-5D7113CDB85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26290C7D-EC87-467C-B02B-83DAD6E365D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11A589C-151A-4DFB-8707-320638165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E529D72-F3C4-442D-B0FC-5CCE516B6B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44F188D-C564-45BB-AB95-8EC025C455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4A946DE7-2AB3-4819-9619-E6A3ABABED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FB1BDFF3-5675-4A63-9F73-6A3B7F52D9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96FB7ADB-7E9D-47CF-BD84-F90876542A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C4CF70B6-59F5-4D95-9B2B-63F3017B42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4DDD7EB-5D8D-4F25-8539-E9304A4685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C10C32-80EF-4E9A-AC4D-5AC0B157B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45010E6-1BDE-4413-87D2-074F3F68D776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DD1FBF5-7B68-4E2A-B5AD-260E43372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88A0AA3-DDAC-4A4E-8DDA-C151E86E42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2F0C26-84B4-4BAD-AB4F-BC72087920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85C94B8-D025-4A99-B01A-BB9BA6E33CF1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BFB4778-30E3-4E80-9DF3-BF22F5929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FEB8DEB-1CD2-4D0E-925F-49756ACCE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0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5BD224-F4B4-4CD1-AF02-21F11F854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493ECA-F9C9-412C-8E4E-36BE53D9E22A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6A9658B-E78F-47C4-BD7E-452D005A6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5D76ADC-9567-4ABE-B8E7-2470ACEEA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23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03D12A-3656-42FA-A400-731D33FC5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3C7578-663B-45D7-B662-7971C04C6369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B16FDC83-56E4-4316-A96E-7B7F21FC2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8E174409-3A6F-4A0E-B6A8-D1AC27585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883501-4565-4168-AC85-831AC871A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F750E37-F72D-4750-98CF-E307843E2B5E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0AA781A-0074-4F9C-A28E-C30004B923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F2B8B0A2-D59F-41A2-BA55-6A2C5E9FC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2FA5B1-61E9-4B27-A453-3BD219D49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38C02F-AE6B-4240-90B6-C48B7D2534B1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AD529BC3-C394-4CBE-98EC-CC8A6DA2C6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DD9FDA2-2F40-4E07-9A94-7D89D64A4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02FC30-9333-4FB1-B38A-4316A3F2B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68BA3A8-F981-4241-9703-EBDE5E8F8BC0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AF3155EA-FB16-476A-AE68-9A767462E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96A4BBD-BC53-4452-BCAE-6480E1BF7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2F0C26-84B4-4BAD-AB4F-BC72087920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85C94B8-D025-4A99-B01A-BB9BA6E33CF1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BFB4778-30E3-4E80-9DF3-BF22F5929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FEB8DEB-1CD2-4D0E-925F-49756ACCE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02FC30-9333-4FB1-B38A-4316A3F2B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68BA3A8-F981-4241-9703-EBDE5E8F8BC0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AF3155EA-FB16-476A-AE68-9A767462E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96A4BBD-BC53-4452-BCAE-6480E1BF7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27E994-5A77-44D0-8318-1CB561CF6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C11E0E0-1EE9-4E50-91D5-287126CAEF7B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C141EAB-CAEA-4501-870E-CB04D2535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F8780A23-5126-4ED2-B72C-685E6A906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5BD224-F4B4-4CD1-AF02-21F11F854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493ECA-F9C9-412C-8E4E-36BE53D9E22A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6A9658B-E78F-47C4-BD7E-452D005A6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5D76ADC-9567-4ABE-B8E7-2470ACEEA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15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6ED0B1E-DF5C-4CB4-87A5-6A0C0981B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C7D7C3E-8F30-4DD3-A171-F819D206F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0D1F966-828C-42A5-9B54-0DA0AD64C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AAEBED-9015-43F2-81F0-6C640A6A7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94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7"/>
            <a:ext cx="2057400" cy="58213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19800" cy="5821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B1D1010-AB44-44BF-A187-D60E171A82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345826A-3D63-49E1-96E1-6346B6534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C8569B8-F408-47FE-8B53-6723CDDDD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4C165A-E8E9-4D62-9224-FA5F64BEB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2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7"/>
            <a:ext cx="8229600" cy="5821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EBD1421-BF62-4C86-8DDD-7213D07FA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7E4AB43-A0F5-4219-AE40-8BF94FC8CB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019A2D3-224B-404A-807A-473FF0214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2CDAEDC-85D3-4D3F-8483-BFB8437DD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61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8433648-7D96-4EC5-A061-6BF0F1F25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D509086-3213-4FEE-A0AA-AF1E796C0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9E40E99-DF17-4631-ABB8-91EE0F3F4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453B300-4D15-4024-856A-C8D58AE0A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64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1F8ECA2-A31B-40BB-89A0-318EE45F8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8E942D8-7499-4325-AF68-819488D56F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819C598-AECE-458E-B0B4-F8B9E2DF7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EE7E761-192E-4295-96DE-A0E5D73AB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97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A76C67F-8CAB-4CEF-BB66-CA3074A30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13956BD-D740-441B-AC72-500EEB2B4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60FE532-AB5B-4887-A7E5-D8C1731ED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7BC3C0-538A-4AB8-9B96-CDC4B97A02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1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E42149-97B3-4D1C-B343-DE902ECE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7439B5-B7A1-4993-9B54-E57981E0B4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203B7E0C-6FCC-4160-9332-92F24302B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CF8B339-1D1D-4FF3-83D7-BFF3A43DD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77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455BFDA-6867-4602-94BB-FB7B0ACD6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B78C350-C4DF-4DB5-A085-7DDE931C0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262717A-2C01-4C65-848F-EB2F191F4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D0CDEAB-2788-4D6A-B72B-77330DF9F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3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D652B4C-1384-4FEC-A97C-C1CFAFC91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BBD399E-5F13-4F29-AFB9-3355C047C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A5EAF3B-FE96-43F5-85E1-D4B099364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8B596B0-D4AF-4F16-A1EB-B445CE062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0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566FB25-D6F1-4A24-91F6-033926801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519735D-BA93-4E03-A561-CEE42C7EB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E4DB594-7435-41A8-9087-C7FB47CF1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8D1AB49-D40D-44A0-853D-FBD224FAE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53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B78320-DBD6-4411-A019-00A1902E0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5816578-55BA-42F5-8411-B258C7F33A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2113EA7-D721-4EE5-912A-C1CA37728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AE0542E-824F-4601-B983-8608807F7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59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EE4AF456-149C-417D-A54A-C0149CA1C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EC597-A983-4710-83A2-6A2E7D90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1"/>
            <a:ext cx="9386750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0C893-F900-40C7-B18D-51E4FDD148CC}"/>
              </a:ext>
            </a:extLst>
          </p:cNvPr>
          <p:cNvSpPr txBox="1"/>
          <p:nvPr/>
        </p:nvSpPr>
        <p:spPr>
          <a:xfrm>
            <a:off x="0" y="76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Praise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E2921-F8F7-4796-B665-63029969D17F}"/>
              </a:ext>
            </a:extLst>
          </p:cNvPr>
          <p:cNvSpPr txBox="1"/>
          <p:nvPr/>
        </p:nvSpPr>
        <p:spPr>
          <a:xfrm>
            <a:off x="0" y="523119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for His Mercy!</a:t>
            </a:r>
          </a:p>
        </p:txBody>
      </p:sp>
    </p:spTree>
    <p:extLst>
      <p:ext uri="{BB962C8B-B14F-4D97-AF65-F5344CB8AC3E}">
        <p14:creationId xmlns:p14="http://schemas.microsoft.com/office/powerpoint/2010/main" val="293901433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7A674BB5-3C2E-4876-9977-8F1FE1A0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9207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896063AF-C7BB-4F3D-B772-E50B31FCC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6EC63-77CF-438C-8719-157F0CD06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749" t="14420" r="19123" b="25392"/>
          <a:stretch/>
        </p:blipFill>
        <p:spPr>
          <a:xfrm>
            <a:off x="-304800" y="-228600"/>
            <a:ext cx="9906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F10A24-5681-4766-BCFC-0857458B8AFD}"/>
              </a:ext>
            </a:extLst>
          </p:cNvPr>
          <p:cNvSpPr txBox="1"/>
          <p:nvPr/>
        </p:nvSpPr>
        <p:spPr>
          <a:xfrm>
            <a:off x="3812436" y="6342051"/>
            <a:ext cx="14442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A3165-F99B-4219-90C6-F24C0BAAAAE2}"/>
              </a:ext>
            </a:extLst>
          </p:cNvPr>
          <p:cNvSpPr txBox="1"/>
          <p:nvPr/>
        </p:nvSpPr>
        <p:spPr>
          <a:xfrm rot="17143337">
            <a:off x="-1552748" y="1679481"/>
            <a:ext cx="492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Mediterranean Sea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7246E-4CD6-4E42-9DBB-55BF66520DE9}"/>
              </a:ext>
            </a:extLst>
          </p:cNvPr>
          <p:cNvSpPr txBox="1"/>
          <p:nvPr/>
        </p:nvSpPr>
        <p:spPr>
          <a:xfrm>
            <a:off x="1107048" y="2549054"/>
            <a:ext cx="4067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SAMARIA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6487D-61C8-4E4F-900F-8B5A84AB6FB2}"/>
              </a:ext>
            </a:extLst>
          </p:cNvPr>
          <p:cNvSpPr txBox="1"/>
          <p:nvPr/>
        </p:nvSpPr>
        <p:spPr>
          <a:xfrm rot="16200000">
            <a:off x="4900791" y="2795409"/>
            <a:ext cx="31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8BEB2-C12E-4787-8BBA-F77286176D15}"/>
              </a:ext>
            </a:extLst>
          </p:cNvPr>
          <p:cNvSpPr txBox="1"/>
          <p:nvPr/>
        </p:nvSpPr>
        <p:spPr>
          <a:xfrm>
            <a:off x="3950379" y="-25770"/>
            <a:ext cx="40671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Nazareth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32F4E0-CEC5-4B5F-8A22-3D6C15278B3B}"/>
              </a:ext>
            </a:extLst>
          </p:cNvPr>
          <p:cNvSpPr/>
          <p:nvPr/>
        </p:nvSpPr>
        <p:spPr bwMode="auto">
          <a:xfrm>
            <a:off x="3787111" y="116513"/>
            <a:ext cx="163268" cy="163268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A098A9-FEFC-4265-AF6B-ED711F680A75}"/>
              </a:ext>
            </a:extLst>
          </p:cNvPr>
          <p:cNvSpPr/>
          <p:nvPr/>
        </p:nvSpPr>
        <p:spPr bwMode="auto">
          <a:xfrm>
            <a:off x="4573425" y="4969478"/>
            <a:ext cx="163268" cy="163268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C04F0-C6A5-4C5A-BB60-4DD872776A28}"/>
              </a:ext>
            </a:extLst>
          </p:cNvPr>
          <p:cNvSpPr/>
          <p:nvPr/>
        </p:nvSpPr>
        <p:spPr bwMode="auto">
          <a:xfrm>
            <a:off x="3723649" y="5729467"/>
            <a:ext cx="163268" cy="163268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9F62C7-576C-44C0-B733-6F53CEF942C8}"/>
              </a:ext>
            </a:extLst>
          </p:cNvPr>
          <p:cNvSpPr/>
          <p:nvPr/>
        </p:nvSpPr>
        <p:spPr bwMode="auto">
          <a:xfrm>
            <a:off x="5256673" y="6491250"/>
            <a:ext cx="163268" cy="163268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6EB813-0CE0-4CE7-A04B-F5D353859A8E}"/>
              </a:ext>
            </a:extLst>
          </p:cNvPr>
          <p:cNvSpPr txBox="1"/>
          <p:nvPr/>
        </p:nvSpPr>
        <p:spPr>
          <a:xfrm>
            <a:off x="3322546" y="4800460"/>
            <a:ext cx="12494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CFF60D-0EB0-444A-8B75-36C68FAE4138}"/>
              </a:ext>
            </a:extLst>
          </p:cNvPr>
          <p:cNvSpPr txBox="1"/>
          <p:nvPr/>
        </p:nvSpPr>
        <p:spPr>
          <a:xfrm>
            <a:off x="2362200" y="5405735"/>
            <a:ext cx="13525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  <a:endParaRPr lang="en-US" b="1" dirty="0">
              <a:ln w="12700" cap="rnd" cmpd="sng">
                <a:noFill/>
              </a:ln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10AC16F-9D2C-41C2-8E48-33FA950B6C2D}"/>
              </a:ext>
            </a:extLst>
          </p:cNvPr>
          <p:cNvSpPr/>
          <p:nvPr/>
        </p:nvSpPr>
        <p:spPr bwMode="auto">
          <a:xfrm>
            <a:off x="2440761" y="-103293"/>
            <a:ext cx="316325" cy="272694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310027-B54E-4DFE-871F-4AF5C4579A94}"/>
              </a:ext>
            </a:extLst>
          </p:cNvPr>
          <p:cNvSpPr txBox="1"/>
          <p:nvPr/>
        </p:nvSpPr>
        <p:spPr>
          <a:xfrm>
            <a:off x="1828800" y="235803"/>
            <a:ext cx="15364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Mt. Carmel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EAD01928-A3C5-4857-9F9A-42AE288F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CF5D2299-84AC-4E2D-8F78-5CBC64230C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EC597-A983-4710-83A2-6A2E7D90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1"/>
            <a:ext cx="9386750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0C893-F900-40C7-B18D-51E4FDD148CC}"/>
              </a:ext>
            </a:extLst>
          </p:cNvPr>
          <p:cNvSpPr txBox="1"/>
          <p:nvPr/>
        </p:nvSpPr>
        <p:spPr>
          <a:xfrm>
            <a:off x="0" y="76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Praise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E2921-F8F7-4796-B665-63029969D17F}"/>
              </a:ext>
            </a:extLst>
          </p:cNvPr>
          <p:cNvSpPr txBox="1"/>
          <p:nvPr/>
        </p:nvSpPr>
        <p:spPr>
          <a:xfrm>
            <a:off x="0" y="523119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for His Mercy!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CF5D2299-84AC-4E2D-8F78-5CBC64230C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00297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6194444E-F8FB-427B-93EB-0B089E31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7A674BB5-3C2E-4876-9977-8F1FE1A0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35</Words>
  <Application>Microsoft Office PowerPoint</Application>
  <PresentationFormat>On-screen Show (4:3)</PresentationFormat>
  <Paragraphs>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Zoe York</cp:lastModifiedBy>
  <cp:revision>60</cp:revision>
  <dcterms:created xsi:type="dcterms:W3CDTF">2005-12-16T20:21:05Z</dcterms:created>
  <dcterms:modified xsi:type="dcterms:W3CDTF">2022-03-25T20:37:18Z</dcterms:modified>
</cp:coreProperties>
</file>