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267" r:id="rId2"/>
    <p:sldId id="268" r:id="rId3"/>
    <p:sldId id="269" r:id="rId4"/>
    <p:sldId id="270" r:id="rId5"/>
    <p:sldId id="271" r:id="rId6"/>
    <p:sldId id="272" r:id="rId7"/>
    <p:sldId id="278" r:id="rId8"/>
    <p:sldId id="274" r:id="rId9"/>
    <p:sldId id="275" r:id="rId10"/>
    <p:sldId id="280" r:id="rId11"/>
    <p:sldId id="279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1066" y="2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54CE8A9-4E2F-466B-B760-86EE9AF6FC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B306B4C-FC8C-474C-B27E-424D501E3F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5A0CEF6E-43DF-4580-913B-8DB3391EAF8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22D0E09B-DAED-4326-BB78-B3B58BAD9CC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B062188-372E-4622-A6A6-742665576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129EE27-0F03-49C6-A9FB-174D8BCB24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3D342BC-2221-4100-A79F-639AD317AC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A6F43730-3BCB-464D-96E0-8AA363DF4BA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967F69A5-36A3-424C-BBFA-69F711D955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41DBA322-FB21-43DE-833B-3342CEFC35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FF804600-5552-4D2A-A449-EE61CD8A48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60A1C6A-2044-4FC0-9EEC-467A16AE0FA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DA88F1-813F-4460-AD43-51555A61C1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E3F022D-A627-46B6-A68D-4115A8D578E2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F0B216E-FCF2-4C00-9788-13A15BBA6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C43E97B-586E-48B4-8D0A-D7276A57F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1A9DA4-F775-47D7-9353-5464EB52C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B10925-7A0C-4779-B8A2-E336B2E0DCD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6550320-1071-4AF9-99A3-3A9B089EE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A4C1E95-A57B-443D-8259-F4EC2624D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7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379499-5F4E-42E4-8F15-88EA61C7E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E295E4-F23E-4450-83AB-1DB2CB86B24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95D8C1B-298F-4AD4-96AE-A3F6E0367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D54AE23-08DF-4DF1-8D4C-4A3D961B4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0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C1D5A6-4626-475B-9C30-E2BF44B81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8A0F194-0363-48B1-B3E2-C59E8BC7DFE6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61520F9-F944-4B9E-8D31-61F284449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BF3EB38-ACBB-43FD-94E1-E7CCD7085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E25022-BB8F-401E-A147-5560BB3E0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0B79FC6-96FF-4417-BB1D-748297D0BA8F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17FBB4D-D333-4D0C-AC1C-1B968E6AE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B97FEF4-939D-47A1-A76F-DEA7B76FB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0CB7AB-4D57-42FF-A4B6-568AA2EB0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628B23-DBCD-47B7-BF92-AD8A23E1C6A7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AC4D8A1-00BA-492E-9FAC-28CED10AF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4A5358F-2019-4FFB-8587-ED0E65133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C07E28-EA04-4469-BD44-212F12B7C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3689CD3-E07B-423D-AC6B-A6DC25D75FC9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1DDEFAC-994C-48D2-8FA3-1148F28C8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37B6C7A-5A8B-48C9-9AFF-848CE7965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1A9DA4-F775-47D7-9353-5464EB52C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B10925-7A0C-4779-B8A2-E336B2E0DCD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6550320-1071-4AF9-99A3-3A9B089EE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A4C1E95-A57B-443D-8259-F4EC2624D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C07E28-EA04-4469-BD44-212F12B7C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3689CD3-E07B-423D-AC6B-A6DC25D75FC9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1DDEFAC-994C-48D2-8FA3-1148F28C8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37B6C7A-5A8B-48C9-9AFF-848CE7965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56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33BF88-81E5-4DD4-BF90-2C31E0C5E7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220561C-710C-487D-B49B-A071FCA4C50A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9594753-8A7A-4E2B-99C4-834D8503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C580A2E-DE0B-4DE0-AEB7-995386B51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379499-5F4E-42E4-8F15-88EA61C7E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E295E4-F23E-4450-83AB-1DB2CB86B24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95D8C1B-298F-4AD4-96AE-A3F6E0367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D54AE23-08DF-4DF1-8D4C-4A3D961B4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01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33B458F-D613-4870-B673-442FBB0D6C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0B47A8C-CA83-4033-8283-901198F34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49932E6-BE79-493B-AD29-EDA480F8E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FD146A-A8F1-4280-8249-015E9BF9C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55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660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660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534BE8-A13E-4896-A5D7-13147E41A9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4FF814-FA2F-4749-8542-7CCA1AD84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B21886-6ACE-41A0-BA8E-47AB066EF2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9232704-668B-4CFB-82CD-F3EF43513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94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8"/>
            <a:ext cx="8229600" cy="4366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692F410-6F11-4828-B4EF-832BEF119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B080CF1-15D4-4B92-A9D3-94F81036AC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776EEDF-6E36-4547-B6C6-9955335935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066578D-86FF-4704-B976-48A33977F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69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8796232-88F6-42C6-B18C-9FDCABE01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DABE5DB-E4D7-40C9-BEC6-14915C29F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019AB67-7B28-4007-984A-279C5C6BF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086A79C-35BF-489F-A710-521C4B781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68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55997F3-E949-4EB2-9755-F9A85F702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5B57A77-2D1E-41B5-BDA6-E1049AEA3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2722879-D35C-4505-BBD9-1EB0687C0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8669F56-816E-4DC7-BF6E-623E908F3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34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E48F24E-FA5A-42AF-89D3-1100CFD8C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DE3A69F-A2F7-4248-8AC4-3BC8DB394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4836D8E-EED8-4DB5-AA30-A669E31E2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2EC02D-5CB6-46C1-93C2-EA9B503B2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75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A77A0B7-5B1D-4289-B7CC-8AB9B08BE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7982B5E-04EE-4820-B884-B025AB72E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EE0B139-823F-4365-8095-11882F697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22E0099-6421-4C7E-A339-6FAE682EC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2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E8AD34D-2B53-45C9-817D-37A4E8407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B0D1B8A-9EA5-4518-A3F6-5BC1F6319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4F646F3-5878-4DFA-9401-256C8D86E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7E3BEE6-64CB-4B4B-9B45-9E8979015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59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BD2C6C1-8D05-4152-95A4-F87B15E9D6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E2A11F0-312A-4385-8867-DF23D077E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517BB73-2945-432B-8A57-BF2565CB9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3DACB80-5C4C-4AD7-9267-3C183D988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02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882E035-794C-48F6-9CF0-792DEA7CEC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9037CA4-AC80-4809-8121-73A950575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8D10955-32B0-4ACA-9959-F54D08907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FF79D95-28EF-4A02-B489-BB7833DE6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97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E9D99CF-AC41-4B1A-A832-AFB319B3C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D495783-39FB-4EF9-A580-21174BF2C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EB70FE6-AE5D-4FAB-93AC-45EEFF4A2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781590-D888-40D5-9D19-A4CA721B7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80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6753DD35-71A8-4886-867C-2AC5E014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D1F2E-87DD-4E4D-93CE-32719DE0D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1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62D75-097C-41D6-A9D6-A1027EFB9747}"/>
              </a:ext>
            </a:extLst>
          </p:cNvPr>
          <p:cNvSpPr txBox="1"/>
          <p:nvPr/>
        </p:nvSpPr>
        <p:spPr>
          <a:xfrm>
            <a:off x="0" y="76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Praise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617DB-BC8A-4589-AD69-493013D08993}"/>
              </a:ext>
            </a:extLst>
          </p:cNvPr>
          <p:cNvSpPr txBox="1"/>
          <p:nvPr/>
        </p:nvSpPr>
        <p:spPr>
          <a:xfrm>
            <a:off x="0" y="360902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 His Mercy!</a:t>
            </a:r>
          </a:p>
        </p:txBody>
      </p:sp>
    </p:spTree>
    <p:extLst>
      <p:ext uri="{BB962C8B-B14F-4D97-AF65-F5344CB8AC3E}">
        <p14:creationId xmlns:p14="http://schemas.microsoft.com/office/powerpoint/2010/main" val="37122981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3E19B909-E63B-49D2-8421-C9D0F2D4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435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B6605ABD-31C9-40AF-BCCE-D444F653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23297A-0E59-4D4B-9AA6-DBF9EE587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234" t="11269" r="21739" b="23958"/>
          <a:stretch/>
        </p:blipFill>
        <p:spPr>
          <a:xfrm>
            <a:off x="1307103" y="-171450"/>
            <a:ext cx="6529795" cy="5562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C6A4F5-DEC7-4AAC-B51B-1F5A29425CCD}"/>
              </a:ext>
            </a:extLst>
          </p:cNvPr>
          <p:cNvSpPr txBox="1"/>
          <p:nvPr/>
        </p:nvSpPr>
        <p:spPr>
          <a:xfrm>
            <a:off x="3835422" y="4443316"/>
            <a:ext cx="28738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5A887-CCC6-4318-9086-2769080020CD}"/>
              </a:ext>
            </a:extLst>
          </p:cNvPr>
          <p:cNvSpPr txBox="1"/>
          <p:nvPr/>
        </p:nvSpPr>
        <p:spPr>
          <a:xfrm rot="17143337">
            <a:off x="255349" y="1563849"/>
            <a:ext cx="348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E4E59-C3F7-47B5-A28C-FC30F181F4A9}"/>
              </a:ext>
            </a:extLst>
          </p:cNvPr>
          <p:cNvSpPr txBox="1"/>
          <p:nvPr/>
        </p:nvSpPr>
        <p:spPr>
          <a:xfrm>
            <a:off x="2307789" y="2061811"/>
            <a:ext cx="28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7D5BA3-EFCF-4CC6-BE6B-52B6BF18A2A5}"/>
              </a:ext>
            </a:extLst>
          </p:cNvPr>
          <p:cNvSpPr txBox="1"/>
          <p:nvPr/>
        </p:nvSpPr>
        <p:spPr>
          <a:xfrm rot="16200000">
            <a:off x="4828147" y="2112523"/>
            <a:ext cx="231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269FC7-FA20-4EE1-AF53-2CF2D98063C4}"/>
              </a:ext>
            </a:extLst>
          </p:cNvPr>
          <p:cNvSpPr txBox="1"/>
          <p:nvPr/>
        </p:nvSpPr>
        <p:spPr>
          <a:xfrm>
            <a:off x="4114800" y="205085"/>
            <a:ext cx="21013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D1CB60-95BE-483C-B011-604983620EE2}"/>
              </a:ext>
            </a:extLst>
          </p:cNvPr>
          <p:cNvSpPr/>
          <p:nvPr/>
        </p:nvSpPr>
        <p:spPr bwMode="auto">
          <a:xfrm>
            <a:off x="4028402" y="343019"/>
            <a:ext cx="115363" cy="115363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noFill/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D9A2D4-B983-4F59-BDC9-94E5DAB2C44B}"/>
              </a:ext>
            </a:extLst>
          </p:cNvPr>
          <p:cNvSpPr/>
          <p:nvPr/>
        </p:nvSpPr>
        <p:spPr bwMode="auto">
          <a:xfrm>
            <a:off x="4583999" y="3772042"/>
            <a:ext cx="115363" cy="115363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367B108-415B-4E98-BFC1-6475433B3174}"/>
              </a:ext>
            </a:extLst>
          </p:cNvPr>
          <p:cNvSpPr/>
          <p:nvPr/>
        </p:nvSpPr>
        <p:spPr bwMode="auto">
          <a:xfrm>
            <a:off x="3983561" y="4309037"/>
            <a:ext cx="115363" cy="115363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0674AA-7CB7-4939-B2C4-A3E80F0F03E5}"/>
              </a:ext>
            </a:extLst>
          </p:cNvPr>
          <p:cNvSpPr/>
          <p:nvPr/>
        </p:nvSpPr>
        <p:spPr bwMode="auto">
          <a:xfrm>
            <a:off x="5066771" y="4847300"/>
            <a:ext cx="115363" cy="115363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74A384-108A-481A-BAA0-54EDFD9292DE}"/>
              </a:ext>
            </a:extLst>
          </p:cNvPr>
          <p:cNvSpPr txBox="1"/>
          <p:nvPr/>
        </p:nvSpPr>
        <p:spPr>
          <a:xfrm>
            <a:off x="4041242" y="3354471"/>
            <a:ext cx="12165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1C0FE3-046B-4CAC-B27E-4ABB48BF9ADB}"/>
              </a:ext>
            </a:extLst>
          </p:cNvPr>
          <p:cNvSpPr txBox="1"/>
          <p:nvPr/>
        </p:nvSpPr>
        <p:spPr>
          <a:xfrm>
            <a:off x="1107057" y="4111857"/>
            <a:ext cx="28738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noFill/>
              </a:ln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DD6DBBB9-264F-4003-8B8B-EFF5BF5A9C66}"/>
              </a:ext>
            </a:extLst>
          </p:cNvPr>
          <p:cNvSpPr/>
          <p:nvPr/>
        </p:nvSpPr>
        <p:spPr bwMode="auto">
          <a:xfrm>
            <a:off x="3077095" y="187707"/>
            <a:ext cx="223509" cy="192680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F633D5-C5DE-4BB4-A048-E14E0AF65362}"/>
              </a:ext>
            </a:extLst>
          </p:cNvPr>
          <p:cNvSpPr txBox="1"/>
          <p:nvPr/>
        </p:nvSpPr>
        <p:spPr>
          <a:xfrm>
            <a:off x="2492086" y="410702"/>
            <a:ext cx="13874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 Carmel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F28548F3-7A1C-421F-9C6D-72D9F676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071E821F-B08D-4983-89D0-D95EA8AA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D1F2E-87DD-4E4D-93CE-32719DE0D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1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62D75-097C-41D6-A9D6-A1027EFB9747}"/>
              </a:ext>
            </a:extLst>
          </p:cNvPr>
          <p:cNvSpPr txBox="1"/>
          <p:nvPr/>
        </p:nvSpPr>
        <p:spPr>
          <a:xfrm>
            <a:off x="0" y="76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Praise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617DB-BC8A-4589-AD69-493013D08993}"/>
              </a:ext>
            </a:extLst>
          </p:cNvPr>
          <p:cNvSpPr txBox="1"/>
          <p:nvPr/>
        </p:nvSpPr>
        <p:spPr>
          <a:xfrm>
            <a:off x="0" y="360902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chemeClr val="tx1"/>
                  </a:solidFill>
                </a:ln>
                <a:solidFill>
                  <a:srgbClr val="EE1A24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 His Mercy!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071E821F-B08D-4983-89D0-D95EA8AA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5970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33D4E11B-E967-4E15-9D14-9A2681C4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3E19B909-E63B-49D2-8421-C9D0F2D4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35</Words>
  <Application>Microsoft Office PowerPoint</Application>
  <PresentationFormat>On-screen Show (16:9)</PresentationFormat>
  <Paragraphs>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Zoe York</cp:lastModifiedBy>
  <cp:revision>60</cp:revision>
  <dcterms:created xsi:type="dcterms:W3CDTF">2005-12-16T20:21:05Z</dcterms:created>
  <dcterms:modified xsi:type="dcterms:W3CDTF">2022-03-25T20:37:31Z</dcterms:modified>
</cp:coreProperties>
</file>